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1" r:id="rId3"/>
    <p:sldId id="272" r:id="rId4"/>
    <p:sldId id="273" r:id="rId5"/>
    <p:sldId id="274" r:id="rId6"/>
    <p:sldId id="275" r:id="rId7"/>
    <p:sldId id="276" r:id="rId8"/>
    <p:sldId id="27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8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5/27/2024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5/27/2024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5/27/2024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5/27/2024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5/27/2024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5/27/2024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5/27/2024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5/27/2024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5/27/2024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5/27/2024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5/27/2024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5/27/2024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 name="Rectangle 11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F81D7FF-E145-656B-3317-02EA18E0E24B}"/>
              </a:ext>
            </a:extLst>
          </p:cNvPr>
          <p:cNvPicPr>
            <a:picLocks noChangeAspect="1"/>
          </p:cNvPicPr>
          <p:nvPr/>
        </p:nvPicPr>
        <p:blipFill>
          <a:blip r:embed="rId3"/>
          <a:stretch>
            <a:fillRect/>
          </a:stretch>
        </p:blipFill>
        <p:spPr>
          <a:xfrm>
            <a:off x="643467" y="2256706"/>
            <a:ext cx="10905066" cy="2344588"/>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A05127A6-3AC2-6DA0-B0B6-F970E3A95DDC}"/>
              </a:ext>
            </a:extLst>
          </p:cNvPr>
          <p:cNvPicPr>
            <a:picLocks noChangeAspect="1"/>
          </p:cNvPicPr>
          <p:nvPr/>
        </p:nvPicPr>
        <p:blipFill>
          <a:blip r:embed="rId2"/>
          <a:stretch>
            <a:fillRect/>
          </a:stretch>
        </p:blipFill>
        <p:spPr>
          <a:xfrm>
            <a:off x="0" y="483137"/>
            <a:ext cx="12192000" cy="5891725"/>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E3B4FF60-EF43-2955-47D1-C33343700731}"/>
              </a:ext>
            </a:extLst>
          </p:cNvPr>
          <p:cNvPicPr>
            <a:picLocks noChangeAspect="1"/>
          </p:cNvPicPr>
          <p:nvPr/>
        </p:nvPicPr>
        <p:blipFill>
          <a:blip r:embed="rId2"/>
          <a:stretch>
            <a:fillRect/>
          </a:stretch>
        </p:blipFill>
        <p:spPr>
          <a:xfrm>
            <a:off x="0" y="1823469"/>
            <a:ext cx="12192000" cy="3211062"/>
          </a:xfrm>
          <a:prstGeom prst="rect">
            <a:avLst/>
          </a:prstGeom>
        </p:spPr>
      </p:pic>
    </p:spTree>
    <p:extLst>
      <p:ext uri="{BB962C8B-B14F-4D97-AF65-F5344CB8AC3E}">
        <p14:creationId xmlns:p14="http://schemas.microsoft.com/office/powerpoint/2010/main" val="34138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49F8FDF4-0931-C019-CC54-33879ECCA67B}"/>
              </a:ext>
            </a:extLst>
          </p:cNvPr>
          <p:cNvPicPr>
            <a:picLocks noChangeAspect="1"/>
          </p:cNvPicPr>
          <p:nvPr/>
        </p:nvPicPr>
        <p:blipFill>
          <a:blip r:embed="rId2"/>
          <a:stretch>
            <a:fillRect/>
          </a:stretch>
        </p:blipFill>
        <p:spPr>
          <a:xfrm>
            <a:off x="0" y="447300"/>
            <a:ext cx="12192000" cy="5963400"/>
          </a:xfrm>
          <a:prstGeom prst="rect">
            <a:avLst/>
          </a:prstGeom>
        </p:spPr>
      </p:pic>
    </p:spTree>
    <p:extLst>
      <p:ext uri="{BB962C8B-B14F-4D97-AF65-F5344CB8AC3E}">
        <p14:creationId xmlns:p14="http://schemas.microsoft.com/office/powerpoint/2010/main" val="4108793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D3F3B28D-6F56-08F5-46C3-4B6246E354D9}"/>
              </a:ext>
            </a:extLst>
          </p:cNvPr>
          <p:cNvPicPr>
            <a:picLocks noChangeAspect="1"/>
          </p:cNvPicPr>
          <p:nvPr/>
        </p:nvPicPr>
        <p:blipFill>
          <a:blip r:embed="rId2"/>
          <a:stretch>
            <a:fillRect/>
          </a:stretch>
        </p:blipFill>
        <p:spPr>
          <a:xfrm>
            <a:off x="0" y="1809134"/>
            <a:ext cx="12192000" cy="3239732"/>
          </a:xfrm>
          <a:prstGeom prst="rect">
            <a:avLst/>
          </a:prstGeom>
        </p:spPr>
      </p:pic>
    </p:spTree>
    <p:extLst>
      <p:ext uri="{BB962C8B-B14F-4D97-AF65-F5344CB8AC3E}">
        <p14:creationId xmlns:p14="http://schemas.microsoft.com/office/powerpoint/2010/main" val="2496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CF937B9D-C2DA-8542-635E-4361C56A0319}"/>
              </a:ext>
            </a:extLst>
          </p:cNvPr>
          <p:cNvPicPr>
            <a:picLocks noChangeAspect="1"/>
          </p:cNvPicPr>
          <p:nvPr/>
        </p:nvPicPr>
        <p:blipFill>
          <a:blip r:embed="rId2"/>
          <a:stretch>
            <a:fillRect/>
          </a:stretch>
        </p:blipFill>
        <p:spPr>
          <a:xfrm>
            <a:off x="0" y="225105"/>
            <a:ext cx="12192000" cy="6407789"/>
          </a:xfrm>
          <a:prstGeom prst="rect">
            <a:avLst/>
          </a:prstGeom>
        </p:spPr>
      </p:pic>
    </p:spTree>
    <p:extLst>
      <p:ext uri="{BB962C8B-B14F-4D97-AF65-F5344CB8AC3E}">
        <p14:creationId xmlns:p14="http://schemas.microsoft.com/office/powerpoint/2010/main" val="2234267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413F62BC-4C96-5B87-3AFE-1A9C2C6E8BCF}"/>
              </a:ext>
            </a:extLst>
          </p:cNvPr>
          <p:cNvPicPr>
            <a:picLocks noChangeAspect="1"/>
          </p:cNvPicPr>
          <p:nvPr/>
        </p:nvPicPr>
        <p:blipFill>
          <a:blip r:embed="rId2"/>
          <a:stretch>
            <a:fillRect/>
          </a:stretch>
        </p:blipFill>
        <p:spPr>
          <a:xfrm>
            <a:off x="0" y="475970"/>
            <a:ext cx="12192000" cy="5906060"/>
          </a:xfrm>
          <a:prstGeom prst="rect">
            <a:avLst/>
          </a:prstGeom>
        </p:spPr>
      </p:pic>
    </p:spTree>
    <p:extLst>
      <p:ext uri="{BB962C8B-B14F-4D97-AF65-F5344CB8AC3E}">
        <p14:creationId xmlns:p14="http://schemas.microsoft.com/office/powerpoint/2010/main" val="329297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D62B3D-FBF4-F32A-FB07-D40D200C1A79}"/>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9D60D9AE-5983-B651-A364-FDF926D1BEF9}"/>
              </a:ext>
            </a:extLst>
          </p:cNvPr>
          <p:cNvPicPr>
            <a:picLocks noChangeAspect="1"/>
          </p:cNvPicPr>
          <p:nvPr/>
        </p:nvPicPr>
        <p:blipFill>
          <a:blip r:embed="rId2"/>
          <a:stretch>
            <a:fillRect/>
          </a:stretch>
        </p:blipFill>
        <p:spPr>
          <a:xfrm>
            <a:off x="0" y="1809134"/>
            <a:ext cx="12192000" cy="3239732"/>
          </a:xfrm>
          <a:prstGeom prst="rect">
            <a:avLst/>
          </a:prstGeom>
        </p:spPr>
      </p:pic>
    </p:spTree>
    <p:extLst>
      <p:ext uri="{BB962C8B-B14F-4D97-AF65-F5344CB8AC3E}">
        <p14:creationId xmlns:p14="http://schemas.microsoft.com/office/powerpoint/2010/main" val="1161341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59</Words>
  <Application>Microsoft Office PowerPoint</Application>
  <PresentationFormat>Widescreen</PresentationFormat>
  <Paragraphs>10</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21</cp:revision>
  <dcterms:created xsi:type="dcterms:W3CDTF">2021-03-05T00:09:04Z</dcterms:created>
  <dcterms:modified xsi:type="dcterms:W3CDTF">2024-05-27T14:23:21Z</dcterms:modified>
</cp:coreProperties>
</file>