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6" r:id="rId1"/>
    <p:sldMasterId id="2147483709" r:id="rId2"/>
  </p:sldMasterIdLst>
  <p:notesMasterIdLst>
    <p:notesMasterId r:id="rId16"/>
  </p:notesMasterIdLst>
  <p:handoutMasterIdLst>
    <p:handoutMasterId r:id="rId17"/>
  </p:handoutMasterIdLst>
  <p:sldIdLst>
    <p:sldId id="339" r:id="rId3"/>
    <p:sldId id="334" r:id="rId4"/>
    <p:sldId id="340" r:id="rId5"/>
    <p:sldId id="341" r:id="rId6"/>
    <p:sldId id="342" r:id="rId7"/>
    <p:sldId id="343" r:id="rId8"/>
    <p:sldId id="344" r:id="rId9"/>
    <p:sldId id="345" r:id="rId10"/>
    <p:sldId id="346" r:id="rId11"/>
    <p:sldId id="347" r:id="rId12"/>
    <p:sldId id="348" r:id="rId13"/>
    <p:sldId id="349" r:id="rId14"/>
    <p:sldId id="350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1E0D8F37-4240-48C2-BDF2-A435BE6CE1D5}">
          <p14:sldIdLst>
            <p14:sldId id="339"/>
            <p14:sldId id="334"/>
            <p14:sldId id="340"/>
            <p14:sldId id="341"/>
            <p14:sldId id="342"/>
            <p14:sldId id="343"/>
            <p14:sldId id="344"/>
            <p14:sldId id="345"/>
            <p14:sldId id="346"/>
            <p14:sldId id="347"/>
            <p14:sldId id="348"/>
            <p14:sldId id="349"/>
            <p14:sldId id="350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21E4AEA4-8DFA-4A89-87EB-49C32662AFE0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191" autoAdjust="0"/>
    <p:restoredTop sz="91344" autoAdjust="0"/>
  </p:normalViewPr>
  <p:slideViewPr>
    <p:cSldViewPr snapToGrid="0" showGuides="1">
      <p:cViewPr varScale="1">
        <p:scale>
          <a:sx n="68" d="100"/>
          <a:sy n="68" d="100"/>
        </p:scale>
        <p:origin x="648" y="3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56" d="100"/>
          <a:sy n="56" d="100"/>
        </p:scale>
        <p:origin x="1840" y="5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D91178-905E-4181-A080-73FBE2A7F10F}" type="datetimeFigureOut">
              <a:rPr lang="en-US" smtClean="0"/>
              <a:t>7/17/2025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DC0C31-3BFD-43A2-B8EE-356E8F332F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65520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649B93-516E-447E-9C4C-C287614C6398}" type="datetimeFigureOut">
              <a:rPr lang="en-US" smtClean="0"/>
              <a:t>7/17/2025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7908AF-65BE-457F-9D87-289A548E61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23204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B08103-9D4C-081E-EB05-655417C955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BF6E4A2-D918-C472-ADE5-4F018FA59F2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1479E4E-BB26-8A03-06BB-0CD6C2E9D61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You are welcome to use or modify these PowerPoints as needed. Feel free to change the design or layout to suit your ministry, school, home, or company. </a:t>
            </a:r>
            <a:r>
              <a:rPr lang="en-US"/>
              <a:t>More PowerPoint slides can be found at mobilehymns.org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5C45538-A705-90DA-4DD8-414A768FBCF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7908AF-65BE-457F-9D87-289A548E61F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79076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15" name="Content Placeholder 14">
            <a:extLst>
              <a:ext uri="{FF2B5EF4-FFF2-40B4-BE49-F238E27FC236}">
                <a16:creationId xmlns:a16="http://schemas.microsoft.com/office/drawing/2014/main" id="{AEC554F0-E5B4-8F41-9B02-A5CC48A928E5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0" y="0"/>
            <a:ext cx="12192000" cy="666591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0642801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7572992-D0E6-439A-9450-7A98F12B826A}" type="datetime1">
              <a:rPr lang="en-US" smtClean="0"/>
              <a:t>7/17/2025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99614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F0B17C7-859B-45D5-B9AF-0608AF6AC7CE}" type="datetime1">
              <a:rPr lang="en-US" smtClean="0"/>
              <a:t>7/17/2025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849347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615DBFF-A91C-4DF5-963A-CA19E6D79D8F}" type="datetime1">
              <a:rPr lang="en-US" smtClean="0"/>
              <a:t>7/17/2025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564854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075BBFA-75D4-4658-9BF4-B3F7ACAED9F6}" type="datetime1">
              <a:rPr lang="en-US" smtClean="0"/>
              <a:t>7/17/2025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846580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5D660D4-9A97-4E7A-A7E5-C87781B1304D}" type="datetime1">
              <a:rPr lang="en-US" smtClean="0"/>
              <a:t>7/17/2025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981925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075BBFA-75D4-4658-9BF4-B3F7ACAED9F6}" type="datetime1">
              <a:rPr lang="en-US" smtClean="0"/>
              <a:t>7/17/2025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584062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63A434F-66A9-44F9-8D20-FB503FF99FC1}" type="datetime1">
              <a:rPr lang="en-US" smtClean="0"/>
              <a:t>7/17/2025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654228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84F3B72-A784-4EDC-80F7-492DEA97A7FA}" type="datetime1">
              <a:rPr lang="en-US" smtClean="0"/>
              <a:t>7/17/2025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330886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D01A982-8E1E-4640-87DA-C9D9990F8B4C}" type="datetime1">
              <a:rPr lang="en-US" smtClean="0"/>
              <a:t>7/17/2025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619989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E8F81BA-3B73-4C8C-A0C4-1216FA01B8BC}" type="datetime1">
              <a:rPr lang="en-US" smtClean="0"/>
              <a:t>7/17/2025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41931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5D660D4-9A97-4E7A-A7E5-C87781B1304D}" type="datetime1">
              <a:rPr lang="en-US" smtClean="0"/>
              <a:t>7/17/2025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229990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F0AFCA2-609F-47AA-B343-C9A483ACE288}" type="datetime1">
              <a:rPr lang="en-US" smtClean="0"/>
              <a:t>7/17/2025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673033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066C3D1-0232-4324-B8FE-68E236725A6E}" type="datetime1">
              <a:rPr lang="en-US" smtClean="0"/>
              <a:t>7/17/2025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264564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7572992-D0E6-439A-9450-7A98F12B826A}" type="datetime1">
              <a:rPr lang="en-US" smtClean="0"/>
              <a:t>7/17/2025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23336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F0B17C7-859B-45D5-B9AF-0608AF6AC7CE}" type="datetime1">
              <a:rPr lang="en-US" smtClean="0"/>
              <a:t>7/17/2025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122325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615DBFF-A91C-4DF5-963A-CA19E6D79D8F}" type="datetime1">
              <a:rPr lang="en-US" smtClean="0"/>
              <a:t>7/17/2025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8589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075BBFA-75D4-4658-9BF4-B3F7ACAED9F6}" type="datetime1">
              <a:rPr lang="en-US" smtClean="0"/>
              <a:t>7/17/2025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11">
            <a:extLst>
              <a:ext uri="{FF2B5EF4-FFF2-40B4-BE49-F238E27FC236}">
                <a16:creationId xmlns:a16="http://schemas.microsoft.com/office/drawing/2014/main" id="{904A3627-209E-6492-FB1E-B61E6DA8ADEF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0" y="0"/>
            <a:ext cx="12192000" cy="666591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9843918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63A434F-66A9-44F9-8D20-FB503FF99FC1}" type="datetime1">
              <a:rPr lang="en-US" smtClean="0"/>
              <a:t>7/17/2025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62656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84F3B72-A784-4EDC-80F7-492DEA97A7FA}" type="datetime1">
              <a:rPr lang="en-US" smtClean="0"/>
              <a:t>7/17/2025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82815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D01A982-8E1E-4640-87DA-C9D9990F8B4C}" type="datetime1">
              <a:rPr lang="en-US" smtClean="0"/>
              <a:t>7/17/2025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10989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E8F81BA-3B73-4C8C-A0C4-1216FA01B8BC}" type="datetime1">
              <a:rPr lang="en-US" smtClean="0"/>
              <a:t>7/17/2025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81995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F0AFCA2-609F-47AA-B343-C9A483ACE288}" type="datetime1">
              <a:rPr lang="en-US" smtClean="0"/>
              <a:t>7/17/2025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61739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066C3D1-0232-4324-B8FE-68E236725A6E}" type="datetime1">
              <a:rPr lang="en-US" smtClean="0"/>
              <a:t>7/17/2025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82100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38783" y="6665953"/>
            <a:ext cx="10914434" cy="23014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70387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8" r:id="rId1"/>
    <p:sldLayoutId id="2147483697" r:id="rId2"/>
    <p:sldLayoutId id="2147483698" r:id="rId3"/>
    <p:sldLayoutId id="2147483699" r:id="rId4"/>
    <p:sldLayoutId id="2147483700" r:id="rId5"/>
    <p:sldLayoutId id="2147483701" r:id="rId6"/>
    <p:sldLayoutId id="2147483702" r:id="rId7"/>
    <p:sldLayoutId id="2147483703" r:id="rId8"/>
    <p:sldLayoutId id="2147483704" r:id="rId9"/>
    <p:sldLayoutId id="2147483705" r:id="rId10"/>
    <p:sldLayoutId id="2147483706" r:id="rId11"/>
    <p:sldLayoutId id="2147483707" r:id="rId12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38783" y="6665953"/>
            <a:ext cx="10914434" cy="23014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70641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0" r:id="rId1"/>
    <p:sldLayoutId id="2147483711" r:id="rId2"/>
    <p:sldLayoutId id="2147483712" r:id="rId3"/>
    <p:sldLayoutId id="2147483713" r:id="rId4"/>
    <p:sldLayoutId id="2147483714" r:id="rId5"/>
    <p:sldLayoutId id="2147483715" r:id="rId6"/>
    <p:sldLayoutId id="2147483716" r:id="rId7"/>
    <p:sldLayoutId id="2147483717" r:id="rId8"/>
    <p:sldLayoutId id="2147483718" r:id="rId9"/>
    <p:sldLayoutId id="2147483719" r:id="rId10"/>
    <p:sldLayoutId id="2147483720" r:id="rId11"/>
    <p:sldLayoutId id="2147483721" r:id="rId12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3987C49-136A-F915-4150-9A83720FEE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Rectangle 10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" name="Rectangle 10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A5EE17AD-D3C6-0197-0EA5-3931F8D6BE2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3467" y="1861397"/>
            <a:ext cx="10905066" cy="313520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BA6211C-4BD7-6F98-0607-29C4655987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455077"/>
            <a:ext cx="4114800" cy="365125"/>
          </a:xfrm>
        </p:spPr>
        <p:txBody>
          <a:bodyPr vert="horz" lIns="91440" tIns="45720" rIns="91440" bIns="45720" rtlCol="0" anchor="ctr">
            <a:normAutofit fontScale="92500" lnSpcReduction="10000"/>
          </a:bodyPr>
          <a:lstStyle/>
          <a:p>
            <a:pPr defTabSz="914400">
              <a:spcAft>
                <a:spcPts val="600"/>
              </a:spcAft>
            </a:pPr>
            <a:r>
              <a:rPr lang="en-US" sz="2000" kern="1200" dirty="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35835381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65A28F4-8479-E196-84E0-0E81AA2F5DF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id="{E608C6CC-8555-D329-0908-AC22DD49E62C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51390" y="712381"/>
            <a:ext cx="12089219" cy="5433238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C941820-D6F3-7AA2-F739-14A9E25E6E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08695965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D1BF67D-910E-01FB-053C-EE1C6FF3AFC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F4D5914B-00CF-5D67-3643-1A2801AFC718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622335"/>
            <a:ext cx="12192000" cy="5613330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7E5C987-A740-2C04-63A8-B382ACF2B8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416432958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2D0B86E-2D20-8252-55F8-E4063102655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id="{56B22ABA-2A3F-93C0-2304-7705AAD0A277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672674"/>
            <a:ext cx="12192000" cy="5512651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DD62256-8F3F-0BC3-E135-3747DE45AA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58699077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A0469E4-2929-C4A8-2E5C-D7B636FF6B2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F18BF0E1-28C7-F680-C0F7-A45DFAC9BC7F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611702"/>
            <a:ext cx="12192000" cy="5634595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47A96FC-4946-E54D-AA8A-1FFA8928F5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9956532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E0A52D-0566-096A-BD5A-142B258A6A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D9F48AF1-D2FF-7695-79A3-D2662CD09CFC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6285" y="910495"/>
            <a:ext cx="12192000" cy="5036543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78729DF-9F16-B0A9-B5B9-A02A113378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2368620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64DCF1B-4326-84E6-E42B-82F9F635B2A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8C132BA-A23E-DCC3-3C93-25453493B4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4F38BFCE-A0D2-2015-C57F-72B80069C89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608041"/>
            <a:ext cx="12192000" cy="56631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09451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9514DB8-02AB-97D0-F82A-ABD07731EC2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7A15D8EB-8498-4A78-67F7-4332458E1284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680814"/>
            <a:ext cx="12192000" cy="5496372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1431455-A042-5344-181C-2112EFCBA2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5090863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A11FA6D-EA9F-C77C-CCF7-AC8BBC96BE3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58232B96-D059-E08D-DAA4-84457F9BFF76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994310"/>
            <a:ext cx="12192000" cy="4869380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778F9D5-4F05-2B1A-BAB7-9940ACA5D5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8187092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751C610-2539-6D1D-E27C-7552B620D3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7CE5DF6F-98C8-2A98-30AA-326667595ECA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643270"/>
            <a:ext cx="12192000" cy="5571460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78112C3-9D17-F509-BC7E-7E3670B478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0536173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E9C159E-209D-4AF9-7B69-259C2CAEE92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E459041-5D66-2897-2CF0-5BC2C2FB05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5859A9DB-283B-F773-7A4A-5A8FC6C6D27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390" y="774192"/>
            <a:ext cx="12089219" cy="53096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44914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8EE853C-745C-0A0B-991D-AA3FBBA0F22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Content Placeholder 8">
            <a:extLst>
              <a:ext uri="{FF2B5EF4-FFF2-40B4-BE49-F238E27FC236}">
                <a16:creationId xmlns:a16="http://schemas.microsoft.com/office/drawing/2014/main" id="{A88A8FA4-F8EA-5933-4FD6-5B18D2635BC5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691447"/>
            <a:ext cx="12192000" cy="547510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03025C6-7DE1-FDD5-A35E-787335F741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72261733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EE928A8-7881-A504-6A26-8C9EAAE5452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714CFE8D-CABD-B3FE-2F78-5BA8095C5D7E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531958"/>
            <a:ext cx="12192000" cy="5794083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C06430A-5806-FEF8-CDEA-34C22BFEC5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2879860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302</TotalTime>
  <Words>69</Words>
  <Application>Microsoft Office PowerPoint</Application>
  <PresentationFormat>Widescreen</PresentationFormat>
  <Paragraphs>15</Paragraphs>
  <Slides>13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Arial</vt:lpstr>
      <vt:lpstr>Calibri</vt:lpstr>
      <vt:lpstr>Office Theme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Sarah Gothard</dc:creator>
  <cp:lastModifiedBy>Gothard, Sarah</cp:lastModifiedBy>
  <cp:revision>22</cp:revision>
  <dcterms:created xsi:type="dcterms:W3CDTF">2019-10-21T12:59:19Z</dcterms:created>
  <dcterms:modified xsi:type="dcterms:W3CDTF">2025-07-18T01:17:37Z</dcterms:modified>
</cp:coreProperties>
</file>