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3D59141-83D3-47E8-AF89-B495BA869730}"/>
    <pc:docChg chg="custSel addSld delSld modSld">
      <pc:chgData name="Sarah Gothard" userId="0e53f415fda5f162" providerId="LiveId" clId="{F3D59141-83D3-47E8-AF89-B495BA869730}" dt="2022-09-10T20:43:48.187" v="19" actId="26606"/>
      <pc:docMkLst>
        <pc:docMk/>
      </pc:docMkLst>
      <pc:sldChg chg="addSp delSp modSp mod">
        <pc:chgData name="Sarah Gothard" userId="0e53f415fda5f162" providerId="LiveId" clId="{F3D59141-83D3-47E8-AF89-B495BA869730}" dt="2022-09-10T20:41:03.105" v="4" actId="27614"/>
        <pc:sldMkLst>
          <pc:docMk/>
          <pc:sldMk cId="4161162085" sldId="258"/>
        </pc:sldMkLst>
        <pc:spChg chg="ord">
          <ac:chgData name="Sarah Gothard" userId="0e53f415fda5f162" providerId="LiveId" clId="{F3D59141-83D3-47E8-AF89-B495BA869730}" dt="2022-09-10T20:40:59.357" v="2" actId="26606"/>
          <ac:spMkLst>
            <pc:docMk/>
            <pc:sldMk cId="4161162085" sldId="258"/>
            <ac:spMk id="5" creationId="{3EFA0E5A-5805-4880-B545-05931A47CB8A}"/>
          </ac:spMkLst>
        </pc:spChg>
        <pc:spChg chg="del">
          <ac:chgData name="Sarah Gothard" userId="0e53f415fda5f162" providerId="LiveId" clId="{F3D59141-83D3-47E8-AF89-B495BA869730}" dt="2022-09-10T20:40:59.357" v="2" actId="26606"/>
          <ac:spMkLst>
            <pc:docMk/>
            <pc:sldMk cId="4161162085" sldId="258"/>
            <ac:spMk id="67" creationId="{32BC26D8-82FB-445E-AA49-62A77D7C1EE0}"/>
          </ac:spMkLst>
        </pc:spChg>
        <pc:spChg chg="del">
          <ac:chgData name="Sarah Gothard" userId="0e53f415fda5f162" providerId="LiveId" clId="{F3D59141-83D3-47E8-AF89-B495BA869730}" dt="2022-09-10T20:40:59.357" v="2" actId="26606"/>
          <ac:spMkLst>
            <pc:docMk/>
            <pc:sldMk cId="4161162085" sldId="258"/>
            <ac:spMk id="69" creationId="{CB44330D-EA18-4254-AA95-EB49948539B8}"/>
          </ac:spMkLst>
        </pc:spChg>
        <pc:spChg chg="add">
          <ac:chgData name="Sarah Gothard" userId="0e53f415fda5f162" providerId="LiveId" clId="{F3D59141-83D3-47E8-AF89-B495BA869730}" dt="2022-09-10T20:40:59.357" v="2" actId="26606"/>
          <ac:spMkLst>
            <pc:docMk/>
            <pc:sldMk cId="4161162085" sldId="258"/>
            <ac:spMk id="74" creationId="{32BC26D8-82FB-445E-AA49-62A77D7C1EE0}"/>
          </ac:spMkLst>
        </pc:spChg>
        <pc:spChg chg="add">
          <ac:chgData name="Sarah Gothard" userId="0e53f415fda5f162" providerId="LiveId" clId="{F3D59141-83D3-47E8-AF89-B495BA869730}" dt="2022-09-10T20:40:59.357" v="2" actId="26606"/>
          <ac:spMkLst>
            <pc:docMk/>
            <pc:sldMk cId="4161162085" sldId="258"/>
            <ac:spMk id="76" creationId="{CB44330D-EA18-4254-AA95-EB49948539B8}"/>
          </ac:spMkLst>
        </pc:spChg>
        <pc:picChg chg="add mod">
          <ac:chgData name="Sarah Gothard" userId="0e53f415fda5f162" providerId="LiveId" clId="{F3D59141-83D3-47E8-AF89-B495BA869730}" dt="2022-09-10T20:41:03.105" v="4" actId="27614"/>
          <ac:picMkLst>
            <pc:docMk/>
            <pc:sldMk cId="4161162085" sldId="258"/>
            <ac:picMk id="3" creationId="{993F2220-D39F-4D7F-9FD5-483295A83EB1}"/>
          </ac:picMkLst>
        </pc:picChg>
        <pc:picChg chg="del">
          <ac:chgData name="Sarah Gothard" userId="0e53f415fda5f162" providerId="LiveId" clId="{F3D59141-83D3-47E8-AF89-B495BA869730}" dt="2022-09-10T20:40:50.867" v="0" actId="478"/>
          <ac:picMkLst>
            <pc:docMk/>
            <pc:sldMk cId="4161162085" sldId="258"/>
            <ac:picMk id="4" creationId="{F4E80F89-3692-4D89-8557-C48E4F8B6376}"/>
          </ac:picMkLst>
        </pc:picChg>
      </pc:sldChg>
      <pc:sldChg chg="addSp delSp modSp mod">
        <pc:chgData name="Sarah Gothard" userId="0e53f415fda5f162" providerId="LiveId" clId="{F3D59141-83D3-47E8-AF89-B495BA869730}" dt="2022-09-10T20:41:39.793" v="9" actId="27614"/>
        <pc:sldMkLst>
          <pc:docMk/>
          <pc:sldMk cId="1319273131" sldId="259"/>
        </pc:sldMkLst>
        <pc:spChg chg="ord">
          <ac:chgData name="Sarah Gothard" userId="0e53f415fda5f162" providerId="LiveId" clId="{F3D59141-83D3-47E8-AF89-B495BA869730}" dt="2022-09-10T20:41:37.048" v="7" actId="26606"/>
          <ac:spMkLst>
            <pc:docMk/>
            <pc:sldMk cId="1319273131" sldId="259"/>
            <ac:spMk id="4" creationId="{359C7606-B22F-44FB-AB38-1F3916DB6184}"/>
          </ac:spMkLst>
        </pc:spChg>
        <pc:spChg chg="del">
          <ac:chgData name="Sarah Gothard" userId="0e53f415fda5f162" providerId="LiveId" clId="{F3D59141-83D3-47E8-AF89-B495BA869730}" dt="2022-09-10T20:41:37.048" v="7" actId="26606"/>
          <ac:spMkLst>
            <pc:docMk/>
            <pc:sldMk cId="1319273131" sldId="259"/>
            <ac:spMk id="25" creationId="{32BC26D8-82FB-445E-AA49-62A77D7C1EE0}"/>
          </ac:spMkLst>
        </pc:spChg>
        <pc:spChg chg="del">
          <ac:chgData name="Sarah Gothard" userId="0e53f415fda5f162" providerId="LiveId" clId="{F3D59141-83D3-47E8-AF89-B495BA869730}" dt="2022-09-10T20:41:37.048" v="7" actId="26606"/>
          <ac:spMkLst>
            <pc:docMk/>
            <pc:sldMk cId="1319273131" sldId="259"/>
            <ac:spMk id="27" creationId="{CB44330D-EA18-4254-AA95-EB49948539B8}"/>
          </ac:spMkLst>
        </pc:spChg>
        <pc:spChg chg="add">
          <ac:chgData name="Sarah Gothard" userId="0e53f415fda5f162" providerId="LiveId" clId="{F3D59141-83D3-47E8-AF89-B495BA869730}" dt="2022-09-10T20:41:37.048" v="7" actId="26606"/>
          <ac:spMkLst>
            <pc:docMk/>
            <pc:sldMk cId="1319273131" sldId="259"/>
            <ac:spMk id="32" creationId="{32BC26D8-82FB-445E-AA49-62A77D7C1EE0}"/>
          </ac:spMkLst>
        </pc:spChg>
        <pc:spChg chg="add">
          <ac:chgData name="Sarah Gothard" userId="0e53f415fda5f162" providerId="LiveId" clId="{F3D59141-83D3-47E8-AF89-B495BA869730}" dt="2022-09-10T20:41:37.048" v="7" actId="26606"/>
          <ac:spMkLst>
            <pc:docMk/>
            <pc:sldMk cId="1319273131" sldId="259"/>
            <ac:spMk id="34" creationId="{CB44330D-EA18-4254-AA95-EB49948539B8}"/>
          </ac:spMkLst>
        </pc:spChg>
        <pc:picChg chg="add mod">
          <ac:chgData name="Sarah Gothard" userId="0e53f415fda5f162" providerId="LiveId" clId="{F3D59141-83D3-47E8-AF89-B495BA869730}" dt="2022-09-10T20:41:39.793" v="9" actId="27614"/>
          <ac:picMkLst>
            <pc:docMk/>
            <pc:sldMk cId="1319273131" sldId="259"/>
            <ac:picMk id="3" creationId="{D6B1160F-DD4E-4854-B4AB-37E621F5261D}"/>
          </ac:picMkLst>
        </pc:picChg>
        <pc:picChg chg="del">
          <ac:chgData name="Sarah Gothard" userId="0e53f415fda5f162" providerId="LiveId" clId="{F3D59141-83D3-47E8-AF89-B495BA869730}" dt="2022-09-10T20:41:02.686" v="3" actId="478"/>
          <ac:picMkLst>
            <pc:docMk/>
            <pc:sldMk cId="1319273131" sldId="259"/>
            <ac:picMk id="6" creationId="{8C311F74-51E4-4780-AC7D-82F690B6EF4F}"/>
          </ac:picMkLst>
        </pc:picChg>
      </pc:sldChg>
      <pc:sldChg chg="addSp delSp modSp new mod setBg">
        <pc:chgData name="Sarah Gothard" userId="0e53f415fda5f162" providerId="LiveId" clId="{F3D59141-83D3-47E8-AF89-B495BA869730}" dt="2022-09-10T20:42:23.223" v="13" actId="27614"/>
        <pc:sldMkLst>
          <pc:docMk/>
          <pc:sldMk cId="1565217789" sldId="260"/>
        </pc:sldMkLst>
        <pc:spChg chg="del">
          <ac:chgData name="Sarah Gothard" userId="0e53f415fda5f162" providerId="LiveId" clId="{F3D59141-83D3-47E8-AF89-B495BA869730}" dt="2022-09-10T20:42:20.453" v="11" actId="26606"/>
          <ac:spMkLst>
            <pc:docMk/>
            <pc:sldMk cId="1565217789" sldId="260"/>
            <ac:spMk id="2" creationId="{8F1A360F-8646-459A-8D83-2B9E7BADD4E6}"/>
          </ac:spMkLst>
        </pc:spChg>
        <pc:spChg chg="del">
          <ac:chgData name="Sarah Gothard" userId="0e53f415fda5f162" providerId="LiveId" clId="{F3D59141-83D3-47E8-AF89-B495BA869730}" dt="2022-09-10T20:42:20.453" v="11" actId="26606"/>
          <ac:spMkLst>
            <pc:docMk/>
            <pc:sldMk cId="1565217789" sldId="260"/>
            <ac:spMk id="3" creationId="{54641EBB-F308-4168-8BEC-749FA711ED2D}"/>
          </ac:spMkLst>
        </pc:spChg>
        <pc:spChg chg="mod ord">
          <ac:chgData name="Sarah Gothard" userId="0e53f415fda5f162" providerId="LiveId" clId="{F3D59141-83D3-47E8-AF89-B495BA869730}" dt="2022-09-10T20:42:20.453" v="11" actId="26606"/>
          <ac:spMkLst>
            <pc:docMk/>
            <pc:sldMk cId="1565217789" sldId="260"/>
            <ac:spMk id="4" creationId="{FC6AEC92-C76D-4730-9AB4-75CD8DA57ACA}"/>
          </ac:spMkLst>
        </pc:spChg>
        <pc:spChg chg="add">
          <ac:chgData name="Sarah Gothard" userId="0e53f415fda5f162" providerId="LiveId" clId="{F3D59141-83D3-47E8-AF89-B495BA869730}" dt="2022-09-10T20:42:20.453" v="11" actId="26606"/>
          <ac:spMkLst>
            <pc:docMk/>
            <pc:sldMk cId="1565217789" sldId="260"/>
            <ac:spMk id="11" creationId="{32BC26D8-82FB-445E-AA49-62A77D7C1EE0}"/>
          </ac:spMkLst>
        </pc:spChg>
        <pc:spChg chg="add">
          <ac:chgData name="Sarah Gothard" userId="0e53f415fda5f162" providerId="LiveId" clId="{F3D59141-83D3-47E8-AF89-B495BA869730}" dt="2022-09-10T20:42:20.453" v="11" actId="26606"/>
          <ac:spMkLst>
            <pc:docMk/>
            <pc:sldMk cId="1565217789" sldId="260"/>
            <ac:spMk id="13" creationId="{CB44330D-EA18-4254-AA95-EB49948539B8}"/>
          </ac:spMkLst>
        </pc:spChg>
        <pc:picChg chg="add mod">
          <ac:chgData name="Sarah Gothard" userId="0e53f415fda5f162" providerId="LiveId" clId="{F3D59141-83D3-47E8-AF89-B495BA869730}" dt="2022-09-10T20:42:23.223" v="13" actId="27614"/>
          <ac:picMkLst>
            <pc:docMk/>
            <pc:sldMk cId="1565217789" sldId="260"/>
            <ac:picMk id="6" creationId="{60098FB8-1221-4F66-BA8C-207CE8298056}"/>
          </ac:picMkLst>
        </pc:picChg>
      </pc:sldChg>
      <pc:sldChg chg="del">
        <pc:chgData name="Sarah Gothard" userId="0e53f415fda5f162" providerId="LiveId" clId="{F3D59141-83D3-47E8-AF89-B495BA869730}" dt="2022-09-10T20:41:05.796" v="5" actId="47"/>
        <pc:sldMkLst>
          <pc:docMk/>
          <pc:sldMk cId="1637983062" sldId="260"/>
        </pc:sldMkLst>
      </pc:sldChg>
      <pc:sldChg chg="addSp delSp modSp new mod setBg">
        <pc:chgData name="Sarah Gothard" userId="0e53f415fda5f162" providerId="LiveId" clId="{F3D59141-83D3-47E8-AF89-B495BA869730}" dt="2022-09-10T20:43:45.352" v="16" actId="27614"/>
        <pc:sldMkLst>
          <pc:docMk/>
          <pc:sldMk cId="1470679089" sldId="261"/>
        </pc:sldMkLst>
        <pc:spChg chg="del">
          <ac:chgData name="Sarah Gothard" userId="0e53f415fda5f162" providerId="LiveId" clId="{F3D59141-83D3-47E8-AF89-B495BA869730}" dt="2022-09-10T20:43:22.451" v="15" actId="26606"/>
          <ac:spMkLst>
            <pc:docMk/>
            <pc:sldMk cId="1470679089" sldId="261"/>
            <ac:spMk id="2" creationId="{91970595-4351-42C1-8C3F-FA5D164D9FDD}"/>
          </ac:spMkLst>
        </pc:spChg>
        <pc:spChg chg="del">
          <ac:chgData name="Sarah Gothard" userId="0e53f415fda5f162" providerId="LiveId" clId="{F3D59141-83D3-47E8-AF89-B495BA869730}" dt="2022-09-10T20:43:22.451" v="15" actId="26606"/>
          <ac:spMkLst>
            <pc:docMk/>
            <pc:sldMk cId="1470679089" sldId="261"/>
            <ac:spMk id="3" creationId="{B3F0BAE9-89B6-487B-8E3F-DDC4A71FEFA4}"/>
          </ac:spMkLst>
        </pc:spChg>
        <pc:spChg chg="mod ord">
          <ac:chgData name="Sarah Gothard" userId="0e53f415fda5f162" providerId="LiveId" clId="{F3D59141-83D3-47E8-AF89-B495BA869730}" dt="2022-09-10T20:43:22.451" v="15" actId="26606"/>
          <ac:spMkLst>
            <pc:docMk/>
            <pc:sldMk cId="1470679089" sldId="261"/>
            <ac:spMk id="4" creationId="{A0DCA161-B48E-4E09-96B5-2CD38E2C9321}"/>
          </ac:spMkLst>
        </pc:spChg>
        <pc:spChg chg="add">
          <ac:chgData name="Sarah Gothard" userId="0e53f415fda5f162" providerId="LiveId" clId="{F3D59141-83D3-47E8-AF89-B495BA869730}" dt="2022-09-10T20:43:22.451" v="15" actId="26606"/>
          <ac:spMkLst>
            <pc:docMk/>
            <pc:sldMk cId="1470679089" sldId="261"/>
            <ac:spMk id="11" creationId="{32BC26D8-82FB-445E-AA49-62A77D7C1EE0}"/>
          </ac:spMkLst>
        </pc:spChg>
        <pc:spChg chg="add">
          <ac:chgData name="Sarah Gothard" userId="0e53f415fda5f162" providerId="LiveId" clId="{F3D59141-83D3-47E8-AF89-B495BA869730}" dt="2022-09-10T20:43:22.451" v="15" actId="26606"/>
          <ac:spMkLst>
            <pc:docMk/>
            <pc:sldMk cId="1470679089" sldId="261"/>
            <ac:spMk id="13" creationId="{CB44330D-EA18-4254-AA95-EB49948539B8}"/>
          </ac:spMkLst>
        </pc:spChg>
        <pc:picChg chg="add mod">
          <ac:chgData name="Sarah Gothard" userId="0e53f415fda5f162" providerId="LiveId" clId="{F3D59141-83D3-47E8-AF89-B495BA869730}" dt="2022-09-10T20:43:45.352" v="16" actId="27614"/>
          <ac:picMkLst>
            <pc:docMk/>
            <pc:sldMk cId="1470679089" sldId="261"/>
            <ac:picMk id="6" creationId="{0268A9E3-46C8-402C-A031-A745CD09F45B}"/>
          </ac:picMkLst>
        </pc:picChg>
      </pc:sldChg>
      <pc:sldChg chg="del">
        <pc:chgData name="Sarah Gothard" userId="0e53f415fda5f162" providerId="LiveId" clId="{F3D59141-83D3-47E8-AF89-B495BA869730}" dt="2022-09-10T20:41:05.796" v="5" actId="47"/>
        <pc:sldMkLst>
          <pc:docMk/>
          <pc:sldMk cId="4001013939" sldId="261"/>
        </pc:sldMkLst>
      </pc:sldChg>
      <pc:sldChg chg="addSp delSp modSp new mod setBg">
        <pc:chgData name="Sarah Gothard" userId="0e53f415fda5f162" providerId="LiveId" clId="{F3D59141-83D3-47E8-AF89-B495BA869730}" dt="2022-09-10T20:43:48.187" v="19" actId="26606"/>
        <pc:sldMkLst>
          <pc:docMk/>
          <pc:sldMk cId="176243956" sldId="262"/>
        </pc:sldMkLst>
        <pc:spChg chg="del">
          <ac:chgData name="Sarah Gothard" userId="0e53f415fda5f162" providerId="LiveId" clId="{F3D59141-83D3-47E8-AF89-B495BA869730}" dt="2022-09-10T20:43:48.187" v="19" actId="26606"/>
          <ac:spMkLst>
            <pc:docMk/>
            <pc:sldMk cId="176243956" sldId="262"/>
            <ac:spMk id="2" creationId="{B0AB24A6-B81B-42D6-99FB-CF806277FDDA}"/>
          </ac:spMkLst>
        </pc:spChg>
        <pc:spChg chg="del">
          <ac:chgData name="Sarah Gothard" userId="0e53f415fda5f162" providerId="LiveId" clId="{F3D59141-83D3-47E8-AF89-B495BA869730}" dt="2022-09-10T20:43:48.187" v="19" actId="26606"/>
          <ac:spMkLst>
            <pc:docMk/>
            <pc:sldMk cId="176243956" sldId="262"/>
            <ac:spMk id="3" creationId="{BEE15EFE-79DA-4D44-8918-366EE51BA637}"/>
          </ac:spMkLst>
        </pc:spChg>
        <pc:spChg chg="mod ord">
          <ac:chgData name="Sarah Gothard" userId="0e53f415fda5f162" providerId="LiveId" clId="{F3D59141-83D3-47E8-AF89-B495BA869730}" dt="2022-09-10T20:43:48.187" v="19" actId="26606"/>
          <ac:spMkLst>
            <pc:docMk/>
            <pc:sldMk cId="176243956" sldId="262"/>
            <ac:spMk id="4" creationId="{FE05DC53-38CD-4B03-A081-1123C0E0C43F}"/>
          </ac:spMkLst>
        </pc:spChg>
        <pc:spChg chg="add">
          <ac:chgData name="Sarah Gothard" userId="0e53f415fda5f162" providerId="LiveId" clId="{F3D59141-83D3-47E8-AF89-B495BA869730}" dt="2022-09-10T20:43:48.187" v="19" actId="26606"/>
          <ac:spMkLst>
            <pc:docMk/>
            <pc:sldMk cId="176243956" sldId="262"/>
            <ac:spMk id="11" creationId="{32BC26D8-82FB-445E-AA49-62A77D7C1EE0}"/>
          </ac:spMkLst>
        </pc:spChg>
        <pc:spChg chg="add">
          <ac:chgData name="Sarah Gothard" userId="0e53f415fda5f162" providerId="LiveId" clId="{F3D59141-83D3-47E8-AF89-B495BA869730}" dt="2022-09-10T20:43:48.187" v="19" actId="26606"/>
          <ac:spMkLst>
            <pc:docMk/>
            <pc:sldMk cId="176243956" sldId="262"/>
            <ac:spMk id="13" creationId="{CB44330D-EA18-4254-AA95-EB49948539B8}"/>
          </ac:spMkLst>
        </pc:spChg>
        <pc:picChg chg="add mod">
          <ac:chgData name="Sarah Gothard" userId="0e53f415fda5f162" providerId="LiveId" clId="{F3D59141-83D3-47E8-AF89-B495BA869730}" dt="2022-09-10T20:43:48.187" v="19" actId="26606"/>
          <ac:picMkLst>
            <pc:docMk/>
            <pc:sldMk cId="176243956" sldId="262"/>
            <ac:picMk id="6" creationId="{AEA55E3E-E06D-47D3-A7B3-E596082B22B7}"/>
          </ac:picMkLst>
        </pc:picChg>
      </pc:sldChg>
      <pc:sldChg chg="del">
        <pc:chgData name="Sarah Gothard" userId="0e53f415fda5f162" providerId="LiveId" clId="{F3D59141-83D3-47E8-AF89-B495BA869730}" dt="2022-09-10T20:41:05.796" v="5" actId="47"/>
        <pc:sldMkLst>
          <pc:docMk/>
          <pc:sldMk cId="932098140" sldId="262"/>
        </pc:sldMkLst>
      </pc:sldChg>
      <pc:sldChg chg="del">
        <pc:chgData name="Sarah Gothard" userId="0e53f415fda5f162" providerId="LiveId" clId="{F3D59141-83D3-47E8-AF89-B495BA869730}" dt="2022-09-10T20:41:05.796" v="5" actId="47"/>
        <pc:sldMkLst>
          <pc:docMk/>
          <pc:sldMk cId="2782483503" sldId="263"/>
        </pc:sldMkLst>
      </pc:sldChg>
      <pc:sldChg chg="del">
        <pc:chgData name="Sarah Gothard" userId="0e53f415fda5f162" providerId="LiveId" clId="{F3D59141-83D3-47E8-AF89-B495BA869730}" dt="2022-09-10T20:41:05.796" v="5" actId="47"/>
        <pc:sldMkLst>
          <pc:docMk/>
          <pc:sldMk cId="409079558" sldId="264"/>
        </pc:sldMkLst>
      </pc:sldChg>
      <pc:sldChg chg="del">
        <pc:chgData name="Sarah Gothard" userId="0e53f415fda5f162" providerId="LiveId" clId="{F3D59141-83D3-47E8-AF89-B495BA869730}" dt="2022-09-10T20:41:05.796" v="5" actId="47"/>
        <pc:sldMkLst>
          <pc:docMk/>
          <pc:sldMk cId="3356589686" sldId="265"/>
        </pc:sldMkLst>
      </pc:sldChg>
      <pc:sldChg chg="del">
        <pc:chgData name="Sarah Gothard" userId="0e53f415fda5f162" providerId="LiveId" clId="{F3D59141-83D3-47E8-AF89-B495BA869730}" dt="2022-09-10T20:41:05.796" v="5" actId="47"/>
        <pc:sldMkLst>
          <pc:docMk/>
          <pc:sldMk cId="3782592399" sldId="266"/>
        </pc:sldMkLst>
      </pc:sldChg>
      <pc:sldChg chg="del">
        <pc:chgData name="Sarah Gothard" userId="0e53f415fda5f162" providerId="LiveId" clId="{F3D59141-83D3-47E8-AF89-B495BA869730}" dt="2022-09-10T20:41:05.796" v="5" actId="47"/>
        <pc:sldMkLst>
          <pc:docMk/>
          <pc:sldMk cId="2657278359" sldId="267"/>
        </pc:sldMkLst>
      </pc:sldChg>
      <pc:sldChg chg="del">
        <pc:chgData name="Sarah Gothard" userId="0e53f415fda5f162" providerId="LiveId" clId="{F3D59141-83D3-47E8-AF89-B495BA869730}" dt="2022-09-10T20:41:05.796" v="5" actId="47"/>
        <pc:sldMkLst>
          <pc:docMk/>
          <pc:sldMk cId="1839520208" sldId="268"/>
        </pc:sldMkLst>
      </pc:sldChg>
      <pc:sldChg chg="del">
        <pc:chgData name="Sarah Gothard" userId="0e53f415fda5f162" providerId="LiveId" clId="{F3D59141-83D3-47E8-AF89-B495BA869730}" dt="2022-09-10T20:41:05.796" v="5" actId="47"/>
        <pc:sldMkLst>
          <pc:docMk/>
          <pc:sldMk cId="2400997402" sldId="269"/>
        </pc:sldMkLst>
      </pc:sldChg>
      <pc:sldChg chg="del">
        <pc:chgData name="Sarah Gothard" userId="0e53f415fda5f162" providerId="LiveId" clId="{F3D59141-83D3-47E8-AF89-B495BA869730}" dt="2022-09-10T20:41:05.796" v="5" actId="47"/>
        <pc:sldMkLst>
          <pc:docMk/>
          <pc:sldMk cId="316141005" sldId="270"/>
        </pc:sldMkLst>
      </pc:sldChg>
      <pc:sldChg chg="del">
        <pc:chgData name="Sarah Gothard" userId="0e53f415fda5f162" providerId="LiveId" clId="{F3D59141-83D3-47E8-AF89-B495BA869730}" dt="2022-09-10T20:41:05.796" v="5" actId="47"/>
        <pc:sldMkLst>
          <pc:docMk/>
          <pc:sldMk cId="958554243" sldId="271"/>
        </pc:sldMkLst>
      </pc:sldChg>
      <pc:sldChg chg="del">
        <pc:chgData name="Sarah Gothard" userId="0e53f415fda5f162" providerId="LiveId" clId="{F3D59141-83D3-47E8-AF89-B495BA869730}" dt="2022-09-10T20:41:05.796" v="5" actId="47"/>
        <pc:sldMkLst>
          <pc:docMk/>
          <pc:sldMk cId="768049351" sldId="272"/>
        </pc:sldMkLst>
      </pc:sldChg>
      <pc:sldChg chg="del">
        <pc:chgData name="Sarah Gothard" userId="0e53f415fda5f162" providerId="LiveId" clId="{F3D59141-83D3-47E8-AF89-B495BA869730}" dt="2022-09-10T20:41:05.796" v="5" actId="47"/>
        <pc:sldMkLst>
          <pc:docMk/>
          <pc:sldMk cId="2666768189" sldId="273"/>
        </pc:sldMkLst>
      </pc:sldChg>
      <pc:sldChg chg="del">
        <pc:chgData name="Sarah Gothard" userId="0e53f415fda5f162" providerId="LiveId" clId="{F3D59141-83D3-47E8-AF89-B495BA869730}" dt="2022-09-10T20:41:05.796" v="5" actId="47"/>
        <pc:sldMkLst>
          <pc:docMk/>
          <pc:sldMk cId="2819601063" sldId="274"/>
        </pc:sldMkLst>
      </pc:sldChg>
      <pc:sldChg chg="del">
        <pc:chgData name="Sarah Gothard" userId="0e53f415fda5f162" providerId="LiveId" clId="{F3D59141-83D3-47E8-AF89-B495BA869730}" dt="2022-09-10T20:41:05.796" v="5" actId="47"/>
        <pc:sldMkLst>
          <pc:docMk/>
          <pc:sldMk cId="2342869002"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9/10/2022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9/10/2022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9/10/2022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9/10/2022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9/10/2022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9/10/2022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9/10/2022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9/10/2022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9/10/2022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9/10/2022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9/10/2022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9/10/2022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9/10/2022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993F2220-D39F-4D7F-9FD5-483295A83EB1}"/>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D6B1160F-DD4E-4854-B4AB-37E621F5261D}"/>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0098FB8-1221-4F66-BA8C-207CE8298056}"/>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FC6AEC92-C76D-4730-9AB4-75CD8DA57AC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65217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268A9E3-46C8-402C-A031-A745CD09F45B}"/>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A0DCA161-B48E-4E09-96B5-2CD38E2C93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7067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EA55E3E-E06D-47D3-A7B3-E596082B22B7}"/>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E05DC53-38CD-4B03-A081-1123C0E0C4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6243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11</cp:revision>
  <dcterms:created xsi:type="dcterms:W3CDTF">2022-06-19T13:22:34Z</dcterms:created>
  <dcterms:modified xsi:type="dcterms:W3CDTF">2022-09-10T20:43:54Z</dcterms:modified>
</cp:coreProperties>
</file>