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57" r:id="rId3"/>
    <p:sldId id="259" r:id="rId4"/>
    <p:sldId id="260" r:id="rId5"/>
    <p:sldId id="263" r:id="rId6"/>
    <p:sldId id="262" r:id="rId7"/>
    <p:sldId id="264" r:id="rId8"/>
    <p:sldId id="270" r:id="rId9"/>
    <p:sldId id="266" r:id="rId10"/>
    <p:sldId id="271" r:id="rId11"/>
    <p:sldId id="268" r:id="rId12"/>
    <p:sldId id="269" r:id="rId13"/>
    <p:sldId id="272" r:id="rId14"/>
    <p:sldId id="273" r:id="rId15"/>
    <p:sldId id="274" r:id="rId16"/>
    <p:sldId id="27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5F4F84-09E3-4501-A5EB-D638408E94EF}" v="2" dt="2022-06-19T18:49:48.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421" autoAdjust="0"/>
  </p:normalViewPr>
  <p:slideViewPr>
    <p:cSldViewPr snapToGrid="0">
      <p:cViewPr varScale="1">
        <p:scale>
          <a:sx n="61" d="100"/>
          <a:sy n="61" d="100"/>
        </p:scale>
        <p:origin x="78"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15F4F84-09E3-4501-A5EB-D638408E94EF}"/>
    <pc:docChg chg="undo custSel addSld delSld modSld sldOrd">
      <pc:chgData name="Sarah Gothard" userId="0e53f415fda5f162" providerId="LiveId" clId="{515F4F84-09E3-4501-A5EB-D638408E94EF}" dt="2022-06-19T19:10:29.769" v="88"/>
      <pc:docMkLst>
        <pc:docMk/>
      </pc:docMkLst>
      <pc:sldChg chg="addSp delSp modSp mod setBg">
        <pc:chgData name="Sarah Gothard" userId="0e53f415fda5f162" providerId="LiveId" clId="{515F4F84-09E3-4501-A5EB-D638408E94EF}" dt="2022-06-19T13:27:51.857" v="4" actId="27614"/>
        <pc:sldMkLst>
          <pc:docMk/>
          <pc:sldMk cId="449541313" sldId="259"/>
        </pc:sldMkLst>
        <pc:spChg chg="del">
          <ac:chgData name="Sarah Gothard" userId="0e53f415fda5f162" providerId="LiveId" clId="{515F4F84-09E3-4501-A5EB-D638408E94EF}" dt="2022-06-19T13:26:53.021" v="1" actId="26606"/>
          <ac:spMkLst>
            <pc:docMk/>
            <pc:sldMk cId="449541313" sldId="259"/>
            <ac:spMk id="2" creationId="{CCEC4826-A07E-47DC-8E0E-F530A3E168AA}"/>
          </ac:spMkLst>
        </pc:spChg>
        <pc:spChg chg="del">
          <ac:chgData name="Sarah Gothard" userId="0e53f415fda5f162" providerId="LiveId" clId="{515F4F84-09E3-4501-A5EB-D638408E94EF}" dt="2022-06-19T13:26:53.021" v="1" actId="26606"/>
          <ac:spMkLst>
            <pc:docMk/>
            <pc:sldMk cId="449541313" sldId="259"/>
            <ac:spMk id="3" creationId="{019AAEFA-CC05-417C-A03D-5AB7C7297B06}"/>
          </ac:spMkLst>
        </pc:spChg>
        <pc:spChg chg="mod ord">
          <ac:chgData name="Sarah Gothard" userId="0e53f415fda5f162" providerId="LiveId" clId="{515F4F84-09E3-4501-A5EB-D638408E94EF}" dt="2022-06-19T13:26:53.021" v="1" actId="26606"/>
          <ac:spMkLst>
            <pc:docMk/>
            <pc:sldMk cId="449541313" sldId="259"/>
            <ac:spMk id="4" creationId="{064502DF-A711-4CBC-AB0A-57878157F255}"/>
          </ac:spMkLst>
        </pc:spChg>
        <pc:spChg chg="add">
          <ac:chgData name="Sarah Gothard" userId="0e53f415fda5f162" providerId="LiveId" clId="{515F4F84-09E3-4501-A5EB-D638408E94EF}" dt="2022-06-19T13:26:53.021" v="1" actId="26606"/>
          <ac:spMkLst>
            <pc:docMk/>
            <pc:sldMk cId="449541313" sldId="259"/>
            <ac:spMk id="11" creationId="{32BC26D8-82FB-445E-AA49-62A77D7C1EE0}"/>
          </ac:spMkLst>
        </pc:spChg>
        <pc:spChg chg="add">
          <ac:chgData name="Sarah Gothard" userId="0e53f415fda5f162" providerId="LiveId" clId="{515F4F84-09E3-4501-A5EB-D638408E94EF}" dt="2022-06-19T13:26:53.021" v="1" actId="26606"/>
          <ac:spMkLst>
            <pc:docMk/>
            <pc:sldMk cId="449541313" sldId="259"/>
            <ac:spMk id="13" creationId="{CB44330D-EA18-4254-AA95-EB49948539B8}"/>
          </ac:spMkLst>
        </pc:spChg>
        <pc:picChg chg="add mod">
          <ac:chgData name="Sarah Gothard" userId="0e53f415fda5f162" providerId="LiveId" clId="{515F4F84-09E3-4501-A5EB-D638408E94EF}" dt="2022-06-19T13:27:51.857" v="4" actId="27614"/>
          <ac:picMkLst>
            <pc:docMk/>
            <pc:sldMk cId="449541313" sldId="259"/>
            <ac:picMk id="6" creationId="{8D5A1B5D-27C6-4577-BCFC-07ADC3E9BA6D}"/>
          </ac:picMkLst>
        </pc:picChg>
      </pc:sldChg>
      <pc:sldChg chg="addSp delSp modSp new mod setBg">
        <pc:chgData name="Sarah Gothard" userId="0e53f415fda5f162" providerId="LiveId" clId="{515F4F84-09E3-4501-A5EB-D638408E94EF}" dt="2022-06-19T13:27:56.673" v="7" actId="27614"/>
        <pc:sldMkLst>
          <pc:docMk/>
          <pc:sldMk cId="1908441123" sldId="260"/>
        </pc:sldMkLst>
        <pc:spChg chg="del">
          <ac:chgData name="Sarah Gothard" userId="0e53f415fda5f162" providerId="LiveId" clId="{515F4F84-09E3-4501-A5EB-D638408E94EF}" dt="2022-06-19T13:27:54.250" v="6" actId="26606"/>
          <ac:spMkLst>
            <pc:docMk/>
            <pc:sldMk cId="1908441123" sldId="260"/>
            <ac:spMk id="2" creationId="{47BDC3DD-9E7E-4732-9E60-07D51750F0B8}"/>
          </ac:spMkLst>
        </pc:spChg>
        <pc:spChg chg="del">
          <ac:chgData name="Sarah Gothard" userId="0e53f415fda5f162" providerId="LiveId" clId="{515F4F84-09E3-4501-A5EB-D638408E94EF}" dt="2022-06-19T13:27:54.250" v="6" actId="26606"/>
          <ac:spMkLst>
            <pc:docMk/>
            <pc:sldMk cId="1908441123" sldId="260"/>
            <ac:spMk id="3" creationId="{31F6A946-20CC-4B32-89B9-F627635BA218}"/>
          </ac:spMkLst>
        </pc:spChg>
        <pc:spChg chg="mod ord">
          <ac:chgData name="Sarah Gothard" userId="0e53f415fda5f162" providerId="LiveId" clId="{515F4F84-09E3-4501-A5EB-D638408E94EF}" dt="2022-06-19T13:27:54.250" v="6" actId="26606"/>
          <ac:spMkLst>
            <pc:docMk/>
            <pc:sldMk cId="1908441123" sldId="260"/>
            <ac:spMk id="4" creationId="{A9415E40-3D55-4ADF-89B2-7B1B443E2091}"/>
          </ac:spMkLst>
        </pc:spChg>
        <pc:spChg chg="add">
          <ac:chgData name="Sarah Gothard" userId="0e53f415fda5f162" providerId="LiveId" clId="{515F4F84-09E3-4501-A5EB-D638408E94EF}" dt="2022-06-19T13:27:54.250" v="6" actId="26606"/>
          <ac:spMkLst>
            <pc:docMk/>
            <pc:sldMk cId="1908441123" sldId="260"/>
            <ac:spMk id="11" creationId="{32BC26D8-82FB-445E-AA49-62A77D7C1EE0}"/>
          </ac:spMkLst>
        </pc:spChg>
        <pc:spChg chg="add">
          <ac:chgData name="Sarah Gothard" userId="0e53f415fda5f162" providerId="LiveId" clId="{515F4F84-09E3-4501-A5EB-D638408E94EF}" dt="2022-06-19T13:27:54.250" v="6" actId="26606"/>
          <ac:spMkLst>
            <pc:docMk/>
            <pc:sldMk cId="1908441123" sldId="260"/>
            <ac:spMk id="13" creationId="{CB44330D-EA18-4254-AA95-EB49948539B8}"/>
          </ac:spMkLst>
        </pc:spChg>
        <pc:picChg chg="add mod">
          <ac:chgData name="Sarah Gothard" userId="0e53f415fda5f162" providerId="LiveId" clId="{515F4F84-09E3-4501-A5EB-D638408E94EF}" dt="2022-06-19T13:27:56.673" v="7" actId="27614"/>
          <ac:picMkLst>
            <pc:docMk/>
            <pc:sldMk cId="1908441123" sldId="260"/>
            <ac:picMk id="6" creationId="{251070AC-4C4E-486F-AC96-4D2F6D73112F}"/>
          </ac:picMkLst>
        </pc:picChg>
      </pc:sldChg>
      <pc:sldChg chg="addSp delSp new del mod">
        <pc:chgData name="Sarah Gothard" userId="0e53f415fda5f162" providerId="LiveId" clId="{515F4F84-09E3-4501-A5EB-D638408E94EF}" dt="2022-06-19T18:50:06.816" v="23" actId="47"/>
        <pc:sldMkLst>
          <pc:docMk/>
          <pc:sldMk cId="3809478204" sldId="261"/>
        </pc:sldMkLst>
        <pc:picChg chg="add del">
          <ac:chgData name="Sarah Gothard" userId="0e53f415fda5f162" providerId="LiveId" clId="{515F4F84-09E3-4501-A5EB-D638408E94EF}" dt="2022-06-19T18:43:54.310" v="10" actId="22"/>
          <ac:picMkLst>
            <pc:docMk/>
            <pc:sldMk cId="3809478204" sldId="261"/>
            <ac:picMk id="6" creationId="{389482CF-9D25-40AD-ACEA-D019C24EBCEA}"/>
          </ac:picMkLst>
        </pc:picChg>
        <pc:picChg chg="add del">
          <ac:chgData name="Sarah Gothard" userId="0e53f415fda5f162" providerId="LiveId" clId="{515F4F84-09E3-4501-A5EB-D638408E94EF}" dt="2022-06-19T18:49:43.579" v="19" actId="21"/>
          <ac:picMkLst>
            <pc:docMk/>
            <pc:sldMk cId="3809478204" sldId="261"/>
            <ac:picMk id="8" creationId="{DAA8FF75-F10D-490E-865E-1023BDBBDA51}"/>
          </ac:picMkLst>
        </pc:picChg>
      </pc:sldChg>
      <pc:sldChg chg="addSp delSp modSp new mod ord setBg">
        <pc:chgData name="Sarah Gothard" userId="0e53f415fda5f162" providerId="LiveId" clId="{515F4F84-09E3-4501-A5EB-D638408E94EF}" dt="2022-06-19T18:50:46.349" v="34"/>
        <pc:sldMkLst>
          <pc:docMk/>
          <pc:sldMk cId="3934974387" sldId="262"/>
        </pc:sldMkLst>
        <pc:spChg chg="del">
          <ac:chgData name="Sarah Gothard" userId="0e53f415fda5f162" providerId="LiveId" clId="{515F4F84-09E3-4501-A5EB-D638408E94EF}" dt="2022-06-19T18:49:28.690" v="16" actId="478"/>
          <ac:spMkLst>
            <pc:docMk/>
            <pc:sldMk cId="3934974387" sldId="262"/>
            <ac:spMk id="2" creationId="{79B11454-3555-481C-BA9D-56A6E16293CC}"/>
          </ac:spMkLst>
        </pc:spChg>
        <pc:spChg chg="del">
          <ac:chgData name="Sarah Gothard" userId="0e53f415fda5f162" providerId="LiveId" clId="{515F4F84-09E3-4501-A5EB-D638408E94EF}" dt="2022-06-19T18:49:27.422" v="15" actId="478"/>
          <ac:spMkLst>
            <pc:docMk/>
            <pc:sldMk cId="3934974387" sldId="262"/>
            <ac:spMk id="3" creationId="{5684E583-CC1D-4497-A1C1-4F25B266A857}"/>
          </ac:spMkLst>
        </pc:spChg>
        <pc:spChg chg="mod ord">
          <ac:chgData name="Sarah Gothard" userId="0e53f415fda5f162" providerId="LiveId" clId="{515F4F84-09E3-4501-A5EB-D638408E94EF}" dt="2022-06-19T18:50:30.855" v="27" actId="26606"/>
          <ac:spMkLst>
            <pc:docMk/>
            <pc:sldMk cId="3934974387" sldId="262"/>
            <ac:spMk id="4" creationId="{01BBE544-0039-49C9-8F74-A433B0DEF076}"/>
          </ac:spMkLst>
        </pc:spChg>
        <pc:spChg chg="add del mod">
          <ac:chgData name="Sarah Gothard" userId="0e53f415fda5f162" providerId="LiveId" clId="{515F4F84-09E3-4501-A5EB-D638408E94EF}" dt="2022-06-19T18:50:30.855" v="27" actId="26606"/>
          <ac:spMkLst>
            <pc:docMk/>
            <pc:sldMk cId="3934974387" sldId="262"/>
            <ac:spMk id="9" creationId="{2FADABEE-1D84-4FCA-9E61-3961B883B08F}"/>
          </ac:spMkLst>
        </pc:spChg>
        <pc:spChg chg="add del">
          <ac:chgData name="Sarah Gothard" userId="0e53f415fda5f162" providerId="LiveId" clId="{515F4F84-09E3-4501-A5EB-D638408E94EF}" dt="2022-06-19T18:50:30.855" v="27" actId="26606"/>
          <ac:spMkLst>
            <pc:docMk/>
            <pc:sldMk cId="3934974387" sldId="262"/>
            <ac:spMk id="12" creationId="{32BC26D8-82FB-445E-AA49-62A77D7C1EE0}"/>
          </ac:spMkLst>
        </pc:spChg>
        <pc:spChg chg="add del">
          <ac:chgData name="Sarah Gothard" userId="0e53f415fda5f162" providerId="LiveId" clId="{515F4F84-09E3-4501-A5EB-D638408E94EF}" dt="2022-06-19T18:50:30.855" v="27" actId="26606"/>
          <ac:spMkLst>
            <pc:docMk/>
            <pc:sldMk cId="3934974387" sldId="262"/>
            <ac:spMk id="14" creationId="{CB44330D-EA18-4254-AA95-EB49948539B8}"/>
          </ac:spMkLst>
        </pc:spChg>
        <pc:spChg chg="add">
          <ac:chgData name="Sarah Gothard" userId="0e53f415fda5f162" providerId="LiveId" clId="{515F4F84-09E3-4501-A5EB-D638408E94EF}" dt="2022-06-19T18:50:30.855" v="27" actId="26606"/>
          <ac:spMkLst>
            <pc:docMk/>
            <pc:sldMk cId="3934974387" sldId="262"/>
            <ac:spMk id="19" creationId="{32BC26D8-82FB-445E-AA49-62A77D7C1EE0}"/>
          </ac:spMkLst>
        </pc:spChg>
        <pc:spChg chg="add">
          <ac:chgData name="Sarah Gothard" userId="0e53f415fda5f162" providerId="LiveId" clId="{515F4F84-09E3-4501-A5EB-D638408E94EF}" dt="2022-06-19T18:50:30.855" v="27" actId="26606"/>
          <ac:spMkLst>
            <pc:docMk/>
            <pc:sldMk cId="3934974387" sldId="262"/>
            <ac:spMk id="21" creationId="{CB44330D-EA18-4254-AA95-EB49948539B8}"/>
          </ac:spMkLst>
        </pc:spChg>
        <pc:picChg chg="add del">
          <ac:chgData name="Sarah Gothard" userId="0e53f415fda5f162" providerId="LiveId" clId="{515F4F84-09E3-4501-A5EB-D638408E94EF}" dt="2022-06-19T18:49:25.930" v="14" actId="478"/>
          <ac:picMkLst>
            <pc:docMk/>
            <pc:sldMk cId="3934974387" sldId="262"/>
            <ac:picMk id="6" creationId="{644910BC-A22A-475C-B168-0B4BA9D7DD78}"/>
          </ac:picMkLst>
        </pc:picChg>
        <pc:picChg chg="add del mod">
          <ac:chgData name="Sarah Gothard" userId="0e53f415fda5f162" providerId="LiveId" clId="{515F4F84-09E3-4501-A5EB-D638408E94EF}" dt="2022-06-19T18:50:26.237" v="25" actId="478"/>
          <ac:picMkLst>
            <pc:docMk/>
            <pc:sldMk cId="3934974387" sldId="262"/>
            <ac:picMk id="7" creationId="{AD27D919-A723-49AE-B04C-548F4DDC2B43}"/>
          </ac:picMkLst>
        </pc:picChg>
        <pc:picChg chg="add mod">
          <ac:chgData name="Sarah Gothard" userId="0e53f415fda5f162" providerId="LiveId" clId="{515F4F84-09E3-4501-A5EB-D638408E94EF}" dt="2022-06-19T18:50:30.855" v="27" actId="26606"/>
          <ac:picMkLst>
            <pc:docMk/>
            <pc:sldMk cId="3934974387" sldId="262"/>
            <ac:picMk id="11" creationId="{47F93351-A935-4404-AA23-953178721DD1}"/>
          </ac:picMkLst>
        </pc:picChg>
      </pc:sldChg>
      <pc:sldChg chg="addSp delSp modSp add mod ord">
        <pc:chgData name="Sarah Gothard" userId="0e53f415fda5f162" providerId="LiveId" clId="{515F4F84-09E3-4501-A5EB-D638408E94EF}" dt="2022-06-19T18:50:43.690" v="32"/>
        <pc:sldMkLst>
          <pc:docMk/>
          <pc:sldMk cId="1030208125" sldId="263"/>
        </pc:sldMkLst>
        <pc:spChg chg="add del mod">
          <ac:chgData name="Sarah Gothard" userId="0e53f415fda5f162" providerId="LiveId" clId="{515F4F84-09E3-4501-A5EB-D638408E94EF}" dt="2022-06-19T18:50:00.013" v="22" actId="26606"/>
          <ac:spMkLst>
            <pc:docMk/>
            <pc:sldMk cId="1030208125" sldId="263"/>
            <ac:spMk id="3" creationId="{7099EF4F-A01F-46F0-9A6C-FB5047CAD2B9}"/>
          </ac:spMkLst>
        </pc:spChg>
        <pc:spChg chg="ord">
          <ac:chgData name="Sarah Gothard" userId="0e53f415fda5f162" providerId="LiveId" clId="{515F4F84-09E3-4501-A5EB-D638408E94EF}" dt="2022-06-19T18:50:00.013" v="22" actId="26606"/>
          <ac:spMkLst>
            <pc:docMk/>
            <pc:sldMk cId="1030208125" sldId="263"/>
            <ac:spMk id="4" creationId="{A9415E40-3D55-4ADF-89B2-7B1B443E2091}"/>
          </ac:spMkLst>
        </pc:spChg>
        <pc:spChg chg="del">
          <ac:chgData name="Sarah Gothard" userId="0e53f415fda5f162" providerId="LiveId" clId="{515F4F84-09E3-4501-A5EB-D638408E94EF}" dt="2022-06-19T18:50:00.013" v="22" actId="26606"/>
          <ac:spMkLst>
            <pc:docMk/>
            <pc:sldMk cId="1030208125" sldId="263"/>
            <ac:spMk id="11" creationId="{32BC26D8-82FB-445E-AA49-62A77D7C1EE0}"/>
          </ac:spMkLst>
        </pc:spChg>
        <pc:spChg chg="del">
          <ac:chgData name="Sarah Gothard" userId="0e53f415fda5f162" providerId="LiveId" clId="{515F4F84-09E3-4501-A5EB-D638408E94EF}" dt="2022-06-19T18:50:00.013" v="22" actId="26606"/>
          <ac:spMkLst>
            <pc:docMk/>
            <pc:sldMk cId="1030208125" sldId="263"/>
            <ac:spMk id="13" creationId="{CB44330D-EA18-4254-AA95-EB49948539B8}"/>
          </ac:spMkLst>
        </pc:spChg>
        <pc:spChg chg="add">
          <ac:chgData name="Sarah Gothard" userId="0e53f415fda5f162" providerId="LiveId" clId="{515F4F84-09E3-4501-A5EB-D638408E94EF}" dt="2022-06-19T18:50:00.013" v="22" actId="26606"/>
          <ac:spMkLst>
            <pc:docMk/>
            <pc:sldMk cId="1030208125" sldId="263"/>
            <ac:spMk id="18" creationId="{32BC26D8-82FB-445E-AA49-62A77D7C1EE0}"/>
          </ac:spMkLst>
        </pc:spChg>
        <pc:spChg chg="add">
          <ac:chgData name="Sarah Gothard" userId="0e53f415fda5f162" providerId="LiveId" clId="{515F4F84-09E3-4501-A5EB-D638408E94EF}" dt="2022-06-19T18:50:00.013" v="22" actId="26606"/>
          <ac:spMkLst>
            <pc:docMk/>
            <pc:sldMk cId="1030208125" sldId="263"/>
            <ac:spMk id="20" creationId="{CB44330D-EA18-4254-AA95-EB49948539B8}"/>
          </ac:spMkLst>
        </pc:spChg>
        <pc:picChg chg="del">
          <ac:chgData name="Sarah Gothard" userId="0e53f415fda5f162" providerId="LiveId" clId="{515F4F84-09E3-4501-A5EB-D638408E94EF}" dt="2022-06-19T18:49:47.720" v="20" actId="478"/>
          <ac:picMkLst>
            <pc:docMk/>
            <pc:sldMk cId="1030208125" sldId="263"/>
            <ac:picMk id="6" creationId="{251070AC-4C4E-486F-AC96-4D2F6D73112F}"/>
          </ac:picMkLst>
        </pc:picChg>
        <pc:picChg chg="add mod">
          <ac:chgData name="Sarah Gothard" userId="0e53f415fda5f162" providerId="LiveId" clId="{515F4F84-09E3-4501-A5EB-D638408E94EF}" dt="2022-06-19T18:50:00.013" v="22" actId="26606"/>
          <ac:picMkLst>
            <pc:docMk/>
            <pc:sldMk cId="1030208125" sldId="263"/>
            <ac:picMk id="8" creationId="{C1AAA181-8477-463A-9557-D5B604882D89}"/>
          </ac:picMkLst>
        </pc:picChg>
      </pc:sldChg>
      <pc:sldChg chg="add">
        <pc:chgData name="Sarah Gothard" userId="0e53f415fda5f162" providerId="LiveId" clId="{515F4F84-09E3-4501-A5EB-D638408E94EF}" dt="2022-06-19T18:50:39.487" v="28" actId="2890"/>
        <pc:sldMkLst>
          <pc:docMk/>
          <pc:sldMk cId="2474709292" sldId="264"/>
        </pc:sldMkLst>
      </pc:sldChg>
      <pc:sldChg chg="addSp delSp modSp new del mod ord setBg">
        <pc:chgData name="Sarah Gothard" userId="0e53f415fda5f162" providerId="LiveId" clId="{515F4F84-09E3-4501-A5EB-D638408E94EF}" dt="2022-06-19T19:04:28.621" v="73" actId="47"/>
        <pc:sldMkLst>
          <pc:docMk/>
          <pc:sldMk cId="3505717551" sldId="265"/>
        </pc:sldMkLst>
        <pc:spChg chg="del">
          <ac:chgData name="Sarah Gothard" userId="0e53f415fda5f162" providerId="LiveId" clId="{515F4F84-09E3-4501-A5EB-D638408E94EF}" dt="2022-06-19T18:53:16.064" v="37" actId="26606"/>
          <ac:spMkLst>
            <pc:docMk/>
            <pc:sldMk cId="3505717551" sldId="265"/>
            <ac:spMk id="2" creationId="{ED9C466F-B520-4F81-B7D9-47E64CEB801C}"/>
          </ac:spMkLst>
        </pc:spChg>
        <pc:spChg chg="del">
          <ac:chgData name="Sarah Gothard" userId="0e53f415fda5f162" providerId="LiveId" clId="{515F4F84-09E3-4501-A5EB-D638408E94EF}" dt="2022-06-19T18:53:16.064" v="37" actId="26606"/>
          <ac:spMkLst>
            <pc:docMk/>
            <pc:sldMk cId="3505717551" sldId="265"/>
            <ac:spMk id="3" creationId="{37E3112A-C217-433E-A144-53827ACD940B}"/>
          </ac:spMkLst>
        </pc:spChg>
        <pc:spChg chg="mod ord">
          <ac:chgData name="Sarah Gothard" userId="0e53f415fda5f162" providerId="LiveId" clId="{515F4F84-09E3-4501-A5EB-D638408E94EF}" dt="2022-06-19T18:54:10.780" v="40" actId="26606"/>
          <ac:spMkLst>
            <pc:docMk/>
            <pc:sldMk cId="3505717551" sldId="265"/>
            <ac:spMk id="4" creationId="{63403C7A-CFC3-4A52-ACCC-550CE0B3FED9}"/>
          </ac:spMkLst>
        </pc:spChg>
        <pc:spChg chg="add del mod">
          <ac:chgData name="Sarah Gothard" userId="0e53f415fda5f162" providerId="LiveId" clId="{515F4F84-09E3-4501-A5EB-D638408E94EF}" dt="2022-06-19T18:54:10.780" v="40" actId="26606"/>
          <ac:spMkLst>
            <pc:docMk/>
            <pc:sldMk cId="3505717551" sldId="265"/>
            <ac:spMk id="8" creationId="{6BDF5EFC-8F6A-4C12-977D-7B2C9AA8F81E}"/>
          </ac:spMkLst>
        </pc:spChg>
        <pc:spChg chg="add del">
          <ac:chgData name="Sarah Gothard" userId="0e53f415fda5f162" providerId="LiveId" clId="{515F4F84-09E3-4501-A5EB-D638408E94EF}" dt="2022-06-19T18:54:10.780" v="40" actId="26606"/>
          <ac:spMkLst>
            <pc:docMk/>
            <pc:sldMk cId="3505717551" sldId="265"/>
            <ac:spMk id="11" creationId="{32BC26D8-82FB-445E-AA49-62A77D7C1EE0}"/>
          </ac:spMkLst>
        </pc:spChg>
        <pc:spChg chg="add del">
          <ac:chgData name="Sarah Gothard" userId="0e53f415fda5f162" providerId="LiveId" clId="{515F4F84-09E3-4501-A5EB-D638408E94EF}" dt="2022-06-19T18:54:10.780" v="40" actId="26606"/>
          <ac:spMkLst>
            <pc:docMk/>
            <pc:sldMk cId="3505717551" sldId="265"/>
            <ac:spMk id="13" creationId="{CB44330D-EA18-4254-AA95-EB49948539B8}"/>
          </ac:spMkLst>
        </pc:spChg>
        <pc:spChg chg="add">
          <ac:chgData name="Sarah Gothard" userId="0e53f415fda5f162" providerId="LiveId" clId="{515F4F84-09E3-4501-A5EB-D638408E94EF}" dt="2022-06-19T18:54:10.780" v="40" actId="26606"/>
          <ac:spMkLst>
            <pc:docMk/>
            <pc:sldMk cId="3505717551" sldId="265"/>
            <ac:spMk id="18" creationId="{32BC26D8-82FB-445E-AA49-62A77D7C1EE0}"/>
          </ac:spMkLst>
        </pc:spChg>
        <pc:spChg chg="add">
          <ac:chgData name="Sarah Gothard" userId="0e53f415fda5f162" providerId="LiveId" clId="{515F4F84-09E3-4501-A5EB-D638408E94EF}" dt="2022-06-19T18:54:10.780" v="40" actId="26606"/>
          <ac:spMkLst>
            <pc:docMk/>
            <pc:sldMk cId="3505717551" sldId="265"/>
            <ac:spMk id="20" creationId="{CB44330D-EA18-4254-AA95-EB49948539B8}"/>
          </ac:spMkLst>
        </pc:spChg>
        <pc:picChg chg="add del mod">
          <ac:chgData name="Sarah Gothard" userId="0e53f415fda5f162" providerId="LiveId" clId="{515F4F84-09E3-4501-A5EB-D638408E94EF}" dt="2022-06-19T18:54:06.357" v="38" actId="478"/>
          <ac:picMkLst>
            <pc:docMk/>
            <pc:sldMk cId="3505717551" sldId="265"/>
            <ac:picMk id="6" creationId="{38487AAD-E0FB-4CED-9A2C-55AC070CECE7}"/>
          </ac:picMkLst>
        </pc:picChg>
        <pc:picChg chg="add mod">
          <ac:chgData name="Sarah Gothard" userId="0e53f415fda5f162" providerId="LiveId" clId="{515F4F84-09E3-4501-A5EB-D638408E94EF}" dt="2022-06-19T18:55:08.023" v="43" actId="27614"/>
          <ac:picMkLst>
            <pc:docMk/>
            <pc:sldMk cId="3505717551" sldId="265"/>
            <ac:picMk id="10" creationId="{61A3C07D-54A9-4F21-9F4B-1B15AD62EDB9}"/>
          </ac:picMkLst>
        </pc:picChg>
      </pc:sldChg>
      <pc:sldChg chg="addSp delSp modSp new mod setBg">
        <pc:chgData name="Sarah Gothard" userId="0e53f415fda5f162" providerId="LiveId" clId="{515F4F84-09E3-4501-A5EB-D638408E94EF}" dt="2022-06-19T19:03:28.018" v="68" actId="26606"/>
        <pc:sldMkLst>
          <pc:docMk/>
          <pc:sldMk cId="3641849304" sldId="266"/>
        </pc:sldMkLst>
        <pc:spChg chg="del">
          <ac:chgData name="Sarah Gothard" userId="0e53f415fda5f162" providerId="LiveId" clId="{515F4F84-09E3-4501-A5EB-D638408E94EF}" dt="2022-06-19T18:55:11.436" v="45" actId="26606"/>
          <ac:spMkLst>
            <pc:docMk/>
            <pc:sldMk cId="3641849304" sldId="266"/>
            <ac:spMk id="2" creationId="{7051C1C4-68DD-45EE-B2B6-8C05CE598D74}"/>
          </ac:spMkLst>
        </pc:spChg>
        <pc:spChg chg="del">
          <ac:chgData name="Sarah Gothard" userId="0e53f415fda5f162" providerId="LiveId" clId="{515F4F84-09E3-4501-A5EB-D638408E94EF}" dt="2022-06-19T18:55:11.436" v="45" actId="26606"/>
          <ac:spMkLst>
            <pc:docMk/>
            <pc:sldMk cId="3641849304" sldId="266"/>
            <ac:spMk id="3" creationId="{F94A7FBB-0626-4C91-BA7D-FCC7BE451809}"/>
          </ac:spMkLst>
        </pc:spChg>
        <pc:spChg chg="mod ord">
          <ac:chgData name="Sarah Gothard" userId="0e53f415fda5f162" providerId="LiveId" clId="{515F4F84-09E3-4501-A5EB-D638408E94EF}" dt="2022-06-19T19:03:28.018" v="68" actId="26606"/>
          <ac:spMkLst>
            <pc:docMk/>
            <pc:sldMk cId="3641849304" sldId="266"/>
            <ac:spMk id="4" creationId="{F39AB815-07BF-4DE9-BA1A-8B3910AC0DD7}"/>
          </ac:spMkLst>
        </pc:spChg>
        <pc:spChg chg="add del mod">
          <ac:chgData name="Sarah Gothard" userId="0e53f415fda5f162" providerId="LiveId" clId="{515F4F84-09E3-4501-A5EB-D638408E94EF}" dt="2022-06-19T19:03:28.018" v="68" actId="26606"/>
          <ac:spMkLst>
            <pc:docMk/>
            <pc:sldMk cId="3641849304" sldId="266"/>
            <ac:spMk id="8" creationId="{44CB3A0A-363A-4DBD-B062-D853F7D17DA9}"/>
          </ac:spMkLst>
        </pc:spChg>
        <pc:spChg chg="add del">
          <ac:chgData name="Sarah Gothard" userId="0e53f415fda5f162" providerId="LiveId" clId="{515F4F84-09E3-4501-A5EB-D638408E94EF}" dt="2022-06-19T19:03:28.018" v="68" actId="26606"/>
          <ac:spMkLst>
            <pc:docMk/>
            <pc:sldMk cId="3641849304" sldId="266"/>
            <ac:spMk id="11" creationId="{32BC26D8-82FB-445E-AA49-62A77D7C1EE0}"/>
          </ac:spMkLst>
        </pc:spChg>
        <pc:spChg chg="add del">
          <ac:chgData name="Sarah Gothard" userId="0e53f415fda5f162" providerId="LiveId" clId="{515F4F84-09E3-4501-A5EB-D638408E94EF}" dt="2022-06-19T19:03:28.018" v="68" actId="26606"/>
          <ac:spMkLst>
            <pc:docMk/>
            <pc:sldMk cId="3641849304" sldId="266"/>
            <ac:spMk id="13" creationId="{CB44330D-EA18-4254-AA95-EB49948539B8}"/>
          </ac:spMkLst>
        </pc:spChg>
        <pc:spChg chg="add">
          <ac:chgData name="Sarah Gothard" userId="0e53f415fda5f162" providerId="LiveId" clId="{515F4F84-09E3-4501-A5EB-D638408E94EF}" dt="2022-06-19T19:03:28.018" v="68" actId="26606"/>
          <ac:spMkLst>
            <pc:docMk/>
            <pc:sldMk cId="3641849304" sldId="266"/>
            <ac:spMk id="18" creationId="{32BC26D8-82FB-445E-AA49-62A77D7C1EE0}"/>
          </ac:spMkLst>
        </pc:spChg>
        <pc:spChg chg="add">
          <ac:chgData name="Sarah Gothard" userId="0e53f415fda5f162" providerId="LiveId" clId="{515F4F84-09E3-4501-A5EB-D638408E94EF}" dt="2022-06-19T19:03:28.018" v="68" actId="26606"/>
          <ac:spMkLst>
            <pc:docMk/>
            <pc:sldMk cId="3641849304" sldId="266"/>
            <ac:spMk id="20" creationId="{CB44330D-EA18-4254-AA95-EB49948539B8}"/>
          </ac:spMkLst>
        </pc:spChg>
        <pc:picChg chg="add del mod">
          <ac:chgData name="Sarah Gothard" userId="0e53f415fda5f162" providerId="LiveId" clId="{515F4F84-09E3-4501-A5EB-D638408E94EF}" dt="2022-06-19T19:03:23.158" v="66" actId="478"/>
          <ac:picMkLst>
            <pc:docMk/>
            <pc:sldMk cId="3641849304" sldId="266"/>
            <ac:picMk id="6" creationId="{D54F2A16-D89E-428A-B7BE-61F2B7D58DBC}"/>
          </ac:picMkLst>
        </pc:picChg>
        <pc:picChg chg="add mod">
          <ac:chgData name="Sarah Gothard" userId="0e53f415fda5f162" providerId="LiveId" clId="{515F4F84-09E3-4501-A5EB-D638408E94EF}" dt="2022-06-19T19:03:28.018" v="68" actId="26606"/>
          <ac:picMkLst>
            <pc:docMk/>
            <pc:sldMk cId="3641849304" sldId="266"/>
            <ac:picMk id="10" creationId="{3594F4D3-E0F6-4145-84B9-D29CA744CA0F}"/>
          </ac:picMkLst>
        </pc:picChg>
      </pc:sldChg>
      <pc:sldChg chg="addSp delSp modSp new del mod setBg">
        <pc:chgData name="Sarah Gothard" userId="0e53f415fda5f162" providerId="LiveId" clId="{515F4F84-09E3-4501-A5EB-D638408E94EF}" dt="2022-06-19T19:03:40.614" v="69" actId="47"/>
        <pc:sldMkLst>
          <pc:docMk/>
          <pc:sldMk cId="185773189" sldId="267"/>
        </pc:sldMkLst>
        <pc:spChg chg="del">
          <ac:chgData name="Sarah Gothard" userId="0e53f415fda5f162" providerId="LiveId" clId="{515F4F84-09E3-4501-A5EB-D638408E94EF}" dt="2022-06-19T18:57:03.797" v="48" actId="26606"/>
          <ac:spMkLst>
            <pc:docMk/>
            <pc:sldMk cId="185773189" sldId="267"/>
            <ac:spMk id="2" creationId="{4FD3B9C1-9434-468E-9B71-71007A88A49D}"/>
          </ac:spMkLst>
        </pc:spChg>
        <pc:spChg chg="del">
          <ac:chgData name="Sarah Gothard" userId="0e53f415fda5f162" providerId="LiveId" clId="{515F4F84-09E3-4501-A5EB-D638408E94EF}" dt="2022-06-19T18:57:03.797" v="48" actId="26606"/>
          <ac:spMkLst>
            <pc:docMk/>
            <pc:sldMk cId="185773189" sldId="267"/>
            <ac:spMk id="3" creationId="{BB90D23E-18C8-4D05-9338-6EF704E3194D}"/>
          </ac:spMkLst>
        </pc:spChg>
        <pc:spChg chg="mod ord">
          <ac:chgData name="Sarah Gothard" userId="0e53f415fda5f162" providerId="LiveId" clId="{515F4F84-09E3-4501-A5EB-D638408E94EF}" dt="2022-06-19T18:57:03.797" v="48" actId="26606"/>
          <ac:spMkLst>
            <pc:docMk/>
            <pc:sldMk cId="185773189" sldId="267"/>
            <ac:spMk id="4" creationId="{7DD57DFA-CA59-4FEC-98C1-D5D6F6030412}"/>
          </ac:spMkLst>
        </pc:spChg>
        <pc:spChg chg="add">
          <ac:chgData name="Sarah Gothard" userId="0e53f415fda5f162" providerId="LiveId" clId="{515F4F84-09E3-4501-A5EB-D638408E94EF}" dt="2022-06-19T18:57:03.797" v="48" actId="26606"/>
          <ac:spMkLst>
            <pc:docMk/>
            <pc:sldMk cId="185773189" sldId="267"/>
            <ac:spMk id="11" creationId="{32BC26D8-82FB-445E-AA49-62A77D7C1EE0}"/>
          </ac:spMkLst>
        </pc:spChg>
        <pc:spChg chg="add">
          <ac:chgData name="Sarah Gothard" userId="0e53f415fda5f162" providerId="LiveId" clId="{515F4F84-09E3-4501-A5EB-D638408E94EF}" dt="2022-06-19T18:57:03.797" v="48" actId="26606"/>
          <ac:spMkLst>
            <pc:docMk/>
            <pc:sldMk cId="185773189" sldId="267"/>
            <ac:spMk id="13" creationId="{CB44330D-EA18-4254-AA95-EB49948539B8}"/>
          </ac:spMkLst>
        </pc:spChg>
        <pc:picChg chg="add mod">
          <ac:chgData name="Sarah Gothard" userId="0e53f415fda5f162" providerId="LiveId" clId="{515F4F84-09E3-4501-A5EB-D638408E94EF}" dt="2022-06-19T18:57:03.797" v="48" actId="26606"/>
          <ac:picMkLst>
            <pc:docMk/>
            <pc:sldMk cId="185773189" sldId="267"/>
            <ac:picMk id="6" creationId="{6A00044C-8126-42F2-89B9-4578322F1246}"/>
          </ac:picMkLst>
        </pc:picChg>
      </pc:sldChg>
      <pc:sldChg chg="addSp delSp modSp new mod setBg">
        <pc:chgData name="Sarah Gothard" userId="0e53f415fda5f162" providerId="LiveId" clId="{515F4F84-09E3-4501-A5EB-D638408E94EF}" dt="2022-06-19T18:59:55.872" v="56" actId="27614"/>
        <pc:sldMkLst>
          <pc:docMk/>
          <pc:sldMk cId="3982030847" sldId="268"/>
        </pc:sldMkLst>
        <pc:spChg chg="del">
          <ac:chgData name="Sarah Gothard" userId="0e53f415fda5f162" providerId="LiveId" clId="{515F4F84-09E3-4501-A5EB-D638408E94EF}" dt="2022-06-19T18:59:08.493" v="53" actId="26606"/>
          <ac:spMkLst>
            <pc:docMk/>
            <pc:sldMk cId="3982030847" sldId="268"/>
            <ac:spMk id="2" creationId="{01DE2DAA-F5A2-4A7E-976F-32A5A80DCE08}"/>
          </ac:spMkLst>
        </pc:spChg>
        <pc:spChg chg="del">
          <ac:chgData name="Sarah Gothard" userId="0e53f415fda5f162" providerId="LiveId" clId="{515F4F84-09E3-4501-A5EB-D638408E94EF}" dt="2022-06-19T18:59:08.493" v="53" actId="26606"/>
          <ac:spMkLst>
            <pc:docMk/>
            <pc:sldMk cId="3982030847" sldId="268"/>
            <ac:spMk id="3" creationId="{9AFB2C5C-3261-421D-968B-71BF7D9AA808}"/>
          </ac:spMkLst>
        </pc:spChg>
        <pc:spChg chg="mod ord">
          <ac:chgData name="Sarah Gothard" userId="0e53f415fda5f162" providerId="LiveId" clId="{515F4F84-09E3-4501-A5EB-D638408E94EF}" dt="2022-06-19T18:59:08.493" v="53" actId="26606"/>
          <ac:spMkLst>
            <pc:docMk/>
            <pc:sldMk cId="3982030847" sldId="268"/>
            <ac:spMk id="4" creationId="{4E50A67D-3876-4FD4-AC5A-423CB81EDE3C}"/>
          </ac:spMkLst>
        </pc:spChg>
        <pc:spChg chg="add">
          <ac:chgData name="Sarah Gothard" userId="0e53f415fda5f162" providerId="LiveId" clId="{515F4F84-09E3-4501-A5EB-D638408E94EF}" dt="2022-06-19T18:59:08.493" v="53" actId="26606"/>
          <ac:spMkLst>
            <pc:docMk/>
            <pc:sldMk cId="3982030847" sldId="268"/>
            <ac:spMk id="13" creationId="{32BC26D8-82FB-445E-AA49-62A77D7C1EE0}"/>
          </ac:spMkLst>
        </pc:spChg>
        <pc:spChg chg="add">
          <ac:chgData name="Sarah Gothard" userId="0e53f415fda5f162" providerId="LiveId" clId="{515F4F84-09E3-4501-A5EB-D638408E94EF}" dt="2022-06-19T18:59:08.493" v="53" actId="26606"/>
          <ac:spMkLst>
            <pc:docMk/>
            <pc:sldMk cId="3982030847" sldId="268"/>
            <ac:spMk id="15" creationId="{CB44330D-EA18-4254-AA95-EB49948539B8}"/>
          </ac:spMkLst>
        </pc:spChg>
        <pc:picChg chg="add del">
          <ac:chgData name="Sarah Gothard" userId="0e53f415fda5f162" providerId="LiveId" clId="{515F4F84-09E3-4501-A5EB-D638408E94EF}" dt="2022-06-19T18:58:44.474" v="51" actId="22"/>
          <ac:picMkLst>
            <pc:docMk/>
            <pc:sldMk cId="3982030847" sldId="268"/>
            <ac:picMk id="6" creationId="{531AF88D-B10E-4878-9AF5-672D1D9B41F3}"/>
          </ac:picMkLst>
        </pc:picChg>
        <pc:picChg chg="add mod">
          <ac:chgData name="Sarah Gothard" userId="0e53f415fda5f162" providerId="LiveId" clId="{515F4F84-09E3-4501-A5EB-D638408E94EF}" dt="2022-06-19T18:59:55.872" v="56" actId="27614"/>
          <ac:picMkLst>
            <pc:docMk/>
            <pc:sldMk cId="3982030847" sldId="268"/>
            <ac:picMk id="8" creationId="{3989C353-86B3-4BD3-A5C6-01E6A897D3A4}"/>
          </ac:picMkLst>
        </pc:picChg>
      </pc:sldChg>
      <pc:sldChg chg="addSp delSp modSp new mod setBg">
        <pc:chgData name="Sarah Gothard" userId="0e53f415fda5f162" providerId="LiveId" clId="{515F4F84-09E3-4501-A5EB-D638408E94EF}" dt="2022-06-19T18:59:58.467" v="58" actId="26606"/>
        <pc:sldMkLst>
          <pc:docMk/>
          <pc:sldMk cId="486705247" sldId="269"/>
        </pc:sldMkLst>
        <pc:spChg chg="del">
          <ac:chgData name="Sarah Gothard" userId="0e53f415fda5f162" providerId="LiveId" clId="{515F4F84-09E3-4501-A5EB-D638408E94EF}" dt="2022-06-19T18:59:58.467" v="58" actId="26606"/>
          <ac:spMkLst>
            <pc:docMk/>
            <pc:sldMk cId="486705247" sldId="269"/>
            <ac:spMk id="2" creationId="{99FCCC5F-7089-4B9F-AD8A-6E8E86A1CBDF}"/>
          </ac:spMkLst>
        </pc:spChg>
        <pc:spChg chg="del">
          <ac:chgData name="Sarah Gothard" userId="0e53f415fda5f162" providerId="LiveId" clId="{515F4F84-09E3-4501-A5EB-D638408E94EF}" dt="2022-06-19T18:59:58.467" v="58" actId="26606"/>
          <ac:spMkLst>
            <pc:docMk/>
            <pc:sldMk cId="486705247" sldId="269"/>
            <ac:spMk id="3" creationId="{880404E2-D512-47DD-BC5E-0DA29F3B9313}"/>
          </ac:spMkLst>
        </pc:spChg>
        <pc:spChg chg="mod ord">
          <ac:chgData name="Sarah Gothard" userId="0e53f415fda5f162" providerId="LiveId" clId="{515F4F84-09E3-4501-A5EB-D638408E94EF}" dt="2022-06-19T18:59:58.467" v="58" actId="26606"/>
          <ac:spMkLst>
            <pc:docMk/>
            <pc:sldMk cId="486705247" sldId="269"/>
            <ac:spMk id="4" creationId="{813F6AD8-A280-4E17-AC13-7419E8344E49}"/>
          </ac:spMkLst>
        </pc:spChg>
        <pc:spChg chg="add">
          <ac:chgData name="Sarah Gothard" userId="0e53f415fda5f162" providerId="LiveId" clId="{515F4F84-09E3-4501-A5EB-D638408E94EF}" dt="2022-06-19T18:59:58.467" v="58" actId="26606"/>
          <ac:spMkLst>
            <pc:docMk/>
            <pc:sldMk cId="486705247" sldId="269"/>
            <ac:spMk id="11" creationId="{32BC26D8-82FB-445E-AA49-62A77D7C1EE0}"/>
          </ac:spMkLst>
        </pc:spChg>
        <pc:spChg chg="add">
          <ac:chgData name="Sarah Gothard" userId="0e53f415fda5f162" providerId="LiveId" clId="{515F4F84-09E3-4501-A5EB-D638408E94EF}" dt="2022-06-19T18:59:58.467" v="58" actId="26606"/>
          <ac:spMkLst>
            <pc:docMk/>
            <pc:sldMk cId="486705247" sldId="269"/>
            <ac:spMk id="13" creationId="{CB44330D-EA18-4254-AA95-EB49948539B8}"/>
          </ac:spMkLst>
        </pc:spChg>
        <pc:picChg chg="add mod">
          <ac:chgData name="Sarah Gothard" userId="0e53f415fda5f162" providerId="LiveId" clId="{515F4F84-09E3-4501-A5EB-D638408E94EF}" dt="2022-06-19T18:59:58.467" v="58" actId="26606"/>
          <ac:picMkLst>
            <pc:docMk/>
            <pc:sldMk cId="486705247" sldId="269"/>
            <ac:picMk id="6" creationId="{EF775EA1-F025-4800-B7CA-31D3956039CC}"/>
          </ac:picMkLst>
        </pc:picChg>
      </pc:sldChg>
      <pc:sldChg chg="add ord">
        <pc:chgData name="Sarah Gothard" userId="0e53f415fda5f162" providerId="LiveId" clId="{515F4F84-09E3-4501-A5EB-D638408E94EF}" dt="2022-06-19T19:01:02.435" v="65"/>
        <pc:sldMkLst>
          <pc:docMk/>
          <pc:sldMk cId="9647583" sldId="270"/>
        </pc:sldMkLst>
      </pc:sldChg>
      <pc:sldChg chg="add ord">
        <pc:chgData name="Sarah Gothard" userId="0e53f415fda5f162" providerId="LiveId" clId="{515F4F84-09E3-4501-A5EB-D638408E94EF}" dt="2022-06-19T19:03:53.632" v="72"/>
        <pc:sldMkLst>
          <pc:docMk/>
          <pc:sldMk cId="3547506032" sldId="271"/>
        </pc:sldMkLst>
      </pc:sldChg>
      <pc:sldChg chg="add ord">
        <pc:chgData name="Sarah Gothard" userId="0e53f415fda5f162" providerId="LiveId" clId="{515F4F84-09E3-4501-A5EB-D638408E94EF}" dt="2022-06-19T19:04:37.241" v="76"/>
        <pc:sldMkLst>
          <pc:docMk/>
          <pc:sldMk cId="49843605" sldId="272"/>
        </pc:sldMkLst>
      </pc:sldChg>
      <pc:sldChg chg="addSp delSp modSp new mod setBg">
        <pc:chgData name="Sarah Gothard" userId="0e53f415fda5f162" providerId="LiveId" clId="{515F4F84-09E3-4501-A5EB-D638408E94EF}" dt="2022-06-19T19:07:53.908" v="83" actId="27614"/>
        <pc:sldMkLst>
          <pc:docMk/>
          <pc:sldMk cId="4000743619" sldId="273"/>
        </pc:sldMkLst>
        <pc:spChg chg="del">
          <ac:chgData name="Sarah Gothard" userId="0e53f415fda5f162" providerId="LiveId" clId="{515F4F84-09E3-4501-A5EB-D638408E94EF}" dt="2022-06-19T19:07:47.632" v="81" actId="26606"/>
          <ac:spMkLst>
            <pc:docMk/>
            <pc:sldMk cId="4000743619" sldId="273"/>
            <ac:spMk id="2" creationId="{0A2FD6A0-4220-4248-A15D-535A0DFEBC6A}"/>
          </ac:spMkLst>
        </pc:spChg>
        <pc:spChg chg="del">
          <ac:chgData name="Sarah Gothard" userId="0e53f415fda5f162" providerId="LiveId" clId="{515F4F84-09E3-4501-A5EB-D638408E94EF}" dt="2022-06-19T19:07:47.632" v="81" actId="26606"/>
          <ac:spMkLst>
            <pc:docMk/>
            <pc:sldMk cId="4000743619" sldId="273"/>
            <ac:spMk id="3" creationId="{BD7ED005-FCB3-4BE9-815F-2FDEC375AE5C}"/>
          </ac:spMkLst>
        </pc:spChg>
        <pc:spChg chg="mod ord">
          <ac:chgData name="Sarah Gothard" userId="0e53f415fda5f162" providerId="LiveId" clId="{515F4F84-09E3-4501-A5EB-D638408E94EF}" dt="2022-06-19T19:07:47.632" v="81" actId="26606"/>
          <ac:spMkLst>
            <pc:docMk/>
            <pc:sldMk cId="4000743619" sldId="273"/>
            <ac:spMk id="4" creationId="{A2B418EA-355D-4A02-AF03-1569F4B3921D}"/>
          </ac:spMkLst>
        </pc:spChg>
        <pc:spChg chg="add">
          <ac:chgData name="Sarah Gothard" userId="0e53f415fda5f162" providerId="LiveId" clId="{515F4F84-09E3-4501-A5EB-D638408E94EF}" dt="2022-06-19T19:07:47.632" v="81" actId="26606"/>
          <ac:spMkLst>
            <pc:docMk/>
            <pc:sldMk cId="4000743619" sldId="273"/>
            <ac:spMk id="13" creationId="{32BC26D8-82FB-445E-AA49-62A77D7C1EE0}"/>
          </ac:spMkLst>
        </pc:spChg>
        <pc:spChg chg="add">
          <ac:chgData name="Sarah Gothard" userId="0e53f415fda5f162" providerId="LiveId" clId="{515F4F84-09E3-4501-A5EB-D638408E94EF}" dt="2022-06-19T19:07:47.632" v="81" actId="26606"/>
          <ac:spMkLst>
            <pc:docMk/>
            <pc:sldMk cId="4000743619" sldId="273"/>
            <ac:spMk id="15" creationId="{CB44330D-EA18-4254-AA95-EB49948539B8}"/>
          </ac:spMkLst>
        </pc:spChg>
        <pc:picChg chg="add del">
          <ac:chgData name="Sarah Gothard" userId="0e53f415fda5f162" providerId="LiveId" clId="{515F4F84-09E3-4501-A5EB-D638408E94EF}" dt="2022-06-19T19:07:12.696" v="79" actId="22"/>
          <ac:picMkLst>
            <pc:docMk/>
            <pc:sldMk cId="4000743619" sldId="273"/>
            <ac:picMk id="6" creationId="{35FE9151-C4FD-4664-89CA-43AEB6FF48ED}"/>
          </ac:picMkLst>
        </pc:picChg>
        <pc:picChg chg="add mod">
          <ac:chgData name="Sarah Gothard" userId="0e53f415fda5f162" providerId="LiveId" clId="{515F4F84-09E3-4501-A5EB-D638408E94EF}" dt="2022-06-19T19:07:53.908" v="83" actId="27614"/>
          <ac:picMkLst>
            <pc:docMk/>
            <pc:sldMk cId="4000743619" sldId="273"/>
            <ac:picMk id="8" creationId="{91729875-CB1B-4FE5-AB4E-EC87313CB6E8}"/>
          </ac:picMkLst>
        </pc:picChg>
      </pc:sldChg>
      <pc:sldChg chg="addSp delSp modSp new mod setBg">
        <pc:chgData name="Sarah Gothard" userId="0e53f415fda5f162" providerId="LiveId" clId="{515F4F84-09E3-4501-A5EB-D638408E94EF}" dt="2022-06-19T19:10:10.881" v="85" actId="26606"/>
        <pc:sldMkLst>
          <pc:docMk/>
          <pc:sldMk cId="1862138755" sldId="274"/>
        </pc:sldMkLst>
        <pc:spChg chg="del">
          <ac:chgData name="Sarah Gothard" userId="0e53f415fda5f162" providerId="LiveId" clId="{515F4F84-09E3-4501-A5EB-D638408E94EF}" dt="2022-06-19T19:10:10.881" v="85" actId="26606"/>
          <ac:spMkLst>
            <pc:docMk/>
            <pc:sldMk cId="1862138755" sldId="274"/>
            <ac:spMk id="2" creationId="{7C4839A4-435C-4113-B577-637DBA941B01}"/>
          </ac:spMkLst>
        </pc:spChg>
        <pc:spChg chg="del">
          <ac:chgData name="Sarah Gothard" userId="0e53f415fda5f162" providerId="LiveId" clId="{515F4F84-09E3-4501-A5EB-D638408E94EF}" dt="2022-06-19T19:10:10.881" v="85" actId="26606"/>
          <ac:spMkLst>
            <pc:docMk/>
            <pc:sldMk cId="1862138755" sldId="274"/>
            <ac:spMk id="3" creationId="{7F8492FB-C8BB-4491-A0A5-EA3F0A2E1EAF}"/>
          </ac:spMkLst>
        </pc:spChg>
        <pc:spChg chg="mod ord">
          <ac:chgData name="Sarah Gothard" userId="0e53f415fda5f162" providerId="LiveId" clId="{515F4F84-09E3-4501-A5EB-D638408E94EF}" dt="2022-06-19T19:10:10.881" v="85" actId="26606"/>
          <ac:spMkLst>
            <pc:docMk/>
            <pc:sldMk cId="1862138755" sldId="274"/>
            <ac:spMk id="4" creationId="{D57703A0-D852-44CB-A137-C30F4881EB05}"/>
          </ac:spMkLst>
        </pc:spChg>
        <pc:spChg chg="add">
          <ac:chgData name="Sarah Gothard" userId="0e53f415fda5f162" providerId="LiveId" clId="{515F4F84-09E3-4501-A5EB-D638408E94EF}" dt="2022-06-19T19:10:10.881" v="85" actId="26606"/>
          <ac:spMkLst>
            <pc:docMk/>
            <pc:sldMk cId="1862138755" sldId="274"/>
            <ac:spMk id="11" creationId="{32BC26D8-82FB-445E-AA49-62A77D7C1EE0}"/>
          </ac:spMkLst>
        </pc:spChg>
        <pc:spChg chg="add">
          <ac:chgData name="Sarah Gothard" userId="0e53f415fda5f162" providerId="LiveId" clId="{515F4F84-09E3-4501-A5EB-D638408E94EF}" dt="2022-06-19T19:10:10.881" v="85" actId="26606"/>
          <ac:spMkLst>
            <pc:docMk/>
            <pc:sldMk cId="1862138755" sldId="274"/>
            <ac:spMk id="13" creationId="{CB44330D-EA18-4254-AA95-EB49948539B8}"/>
          </ac:spMkLst>
        </pc:spChg>
        <pc:picChg chg="add mod">
          <ac:chgData name="Sarah Gothard" userId="0e53f415fda5f162" providerId="LiveId" clId="{515F4F84-09E3-4501-A5EB-D638408E94EF}" dt="2022-06-19T19:10:10.881" v="85" actId="26606"/>
          <ac:picMkLst>
            <pc:docMk/>
            <pc:sldMk cId="1862138755" sldId="274"/>
            <ac:picMk id="6" creationId="{D67B8916-F138-417B-9429-B06C95AA8E92}"/>
          </ac:picMkLst>
        </pc:picChg>
      </pc:sldChg>
      <pc:sldChg chg="add ord">
        <pc:chgData name="Sarah Gothard" userId="0e53f415fda5f162" providerId="LiveId" clId="{515F4F84-09E3-4501-A5EB-D638408E94EF}" dt="2022-06-19T19:10:29.769" v="88"/>
        <pc:sldMkLst>
          <pc:docMk/>
          <pc:sldMk cId="374455223"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6/19/2022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C6411BC5-0FDB-4217-BC4A-C857C3632CC3}" type="datetime1">
              <a:rPr lang="en-US" smtClean="0"/>
              <a:t>6/19/2022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364A2CC7-0F68-445E-87DC-FCFD4367524C}" type="datetime1">
              <a:rPr lang="en-US" smtClean="0"/>
              <a:t>6/19/2022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0004F07D-FC2F-468F-84A7-596EE1BB2464}" type="datetime1">
              <a:rPr lang="en-US" smtClean="0"/>
              <a:t>6/19/2022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647B788B-51D7-4400-BFDE-A327A39835B1}" type="datetime1">
              <a:rPr lang="en-US" smtClean="0"/>
              <a:t>6/19/2022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AFBC2C1D-B4D7-4686-9CBF-78F3C3626D71}" type="datetime1">
              <a:rPr lang="en-US" smtClean="0"/>
              <a:t>6/19/2022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53B2E7D9-6D48-4621-AB7A-1B7E5B7F6A36}" type="datetime1">
              <a:rPr lang="en-US" smtClean="0"/>
              <a:t>6/19/2022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45B8AB44-4A50-4B84-8219-2685049FAFB2}" type="datetime1">
              <a:rPr lang="en-US" smtClean="0"/>
              <a:t>6/19/2022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C9BFCA2B-33EC-40F4-96CE-2F0A596C63E1}" type="datetime1">
              <a:rPr lang="en-US" smtClean="0"/>
              <a:t>6/19/2022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0530B37E-4BEF-45A1-A752-3F6FF6BF9BD3}" type="datetime1">
              <a:rPr lang="en-US" smtClean="0"/>
              <a:t>6/19/2022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A83EE9F1-07BA-4538-B639-A3597AE1114E}" type="datetime1">
              <a:rPr lang="en-US" smtClean="0"/>
              <a:t>6/19/2022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8ED60A7D-37D0-4501-8765-FDE7023CE325}" type="datetime1">
              <a:rPr lang="en-US" smtClean="0"/>
              <a:t>6/19/2022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65FA6-C247-435C-9558-482D67DB2857}" type="datetime1">
              <a:rPr lang="en-US" smtClean="0"/>
              <a:t>6/19/2022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CF89D36-2807-4EA1-8270-3A757EA43E7A}"/>
              </a:ext>
            </a:extLst>
          </p:cNvPr>
          <p:cNvPicPr>
            <a:picLocks noChangeAspect="1"/>
          </p:cNvPicPr>
          <p:nvPr/>
        </p:nvPicPr>
        <p:blipFill>
          <a:blip r:embed="rId3"/>
          <a:stretch>
            <a:fillRect/>
          </a:stretch>
        </p:blipFill>
        <p:spPr>
          <a:xfrm>
            <a:off x="1120477" y="2866181"/>
            <a:ext cx="9951041" cy="1119492"/>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51070AC-4C4E-486F-AC96-4D2F6D73112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A9415E40-3D55-4ADF-89B2-7B1B443E20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47506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3989C353-86B3-4BD3-A5C6-01E6A897D3A4}"/>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4E50A67D-3876-4FD4-AC5A-423CB81EDE3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82030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F775EA1-F025-4800-B7CA-31D3956039CC}"/>
              </a:ext>
            </a:extLst>
          </p:cNvPr>
          <p:cNvPicPr>
            <a:picLocks noGrp="1" noChangeAspect="1"/>
          </p:cNvPicPr>
          <p:nvPr>
            <p:ph idx="1"/>
          </p:nvPr>
        </p:nvPicPr>
        <p:blipFill>
          <a:blip r:embed="rId2"/>
          <a:stretch>
            <a:fillRect/>
          </a:stretch>
        </p:blipFill>
        <p:spPr>
          <a:xfrm>
            <a:off x="643467" y="798152"/>
            <a:ext cx="10905066" cy="5261695"/>
          </a:xfrm>
          <a:prstGeom prst="rect">
            <a:avLst/>
          </a:prstGeom>
        </p:spPr>
      </p:pic>
      <p:sp>
        <p:nvSpPr>
          <p:cNvPr id="4" name="Footer Placeholder 3">
            <a:extLst>
              <a:ext uri="{FF2B5EF4-FFF2-40B4-BE49-F238E27FC236}">
                <a16:creationId xmlns:a16="http://schemas.microsoft.com/office/drawing/2014/main" id="{813F6AD8-A280-4E17-AC13-7419E8344E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86705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51070AC-4C4E-486F-AC96-4D2F6D73112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A9415E40-3D55-4ADF-89B2-7B1B443E20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9843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91729875-CB1B-4FE5-AB4E-EC87313CB6E8}"/>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A2B418EA-355D-4A02-AF03-1569F4B3921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00743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67B8916-F138-417B-9429-B06C95AA8E92}"/>
              </a:ext>
            </a:extLst>
          </p:cNvPr>
          <p:cNvPicPr>
            <a:picLocks noGrp="1" noChangeAspect="1"/>
          </p:cNvPicPr>
          <p:nvPr>
            <p:ph idx="1"/>
          </p:nvPr>
        </p:nvPicPr>
        <p:blipFill>
          <a:blip r:embed="rId2"/>
          <a:stretch>
            <a:fillRect/>
          </a:stretch>
        </p:blipFill>
        <p:spPr>
          <a:xfrm>
            <a:off x="643467" y="920834"/>
            <a:ext cx="10905066" cy="5016331"/>
          </a:xfrm>
          <a:prstGeom prst="rect">
            <a:avLst/>
          </a:prstGeom>
        </p:spPr>
      </p:pic>
      <p:sp>
        <p:nvSpPr>
          <p:cNvPr id="4" name="Footer Placeholder 3">
            <a:extLst>
              <a:ext uri="{FF2B5EF4-FFF2-40B4-BE49-F238E27FC236}">
                <a16:creationId xmlns:a16="http://schemas.microsoft.com/office/drawing/2014/main" id="{D57703A0-D852-44CB-A137-C30F4881EB0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62138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51070AC-4C4E-486F-AC96-4D2F6D73112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A9415E40-3D55-4ADF-89B2-7B1B443E20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4455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90A8A9FF-AEAE-491D-A6F3-56EF287AC75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D5A1B5D-27C6-4577-BCFC-07ADC3E9BA6D}"/>
              </a:ext>
            </a:extLst>
          </p:cNvPr>
          <p:cNvPicPr>
            <a:picLocks noGrp="1" noChangeAspect="1"/>
          </p:cNvPicPr>
          <p:nvPr>
            <p:ph idx="1"/>
          </p:nvPr>
        </p:nvPicPr>
        <p:blipFill>
          <a:blip r:embed="rId2"/>
          <a:stretch>
            <a:fillRect/>
          </a:stretch>
        </p:blipFill>
        <p:spPr>
          <a:xfrm>
            <a:off x="643467" y="825416"/>
            <a:ext cx="10905066" cy="5207168"/>
          </a:xfrm>
          <a:prstGeom prst="rect">
            <a:avLst/>
          </a:prstGeom>
        </p:spPr>
      </p:pic>
      <p:sp>
        <p:nvSpPr>
          <p:cNvPr id="4" name="Footer Placeholder 3">
            <a:extLst>
              <a:ext uri="{FF2B5EF4-FFF2-40B4-BE49-F238E27FC236}">
                <a16:creationId xmlns:a16="http://schemas.microsoft.com/office/drawing/2014/main" id="{064502DF-A711-4CBC-AB0A-57878157F25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49541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51070AC-4C4E-486F-AC96-4D2F6D73112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A9415E40-3D55-4ADF-89B2-7B1B443E20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0844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C1AAA181-8477-463A-9557-D5B604882D89}"/>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A9415E40-3D55-4ADF-89B2-7B1B443E20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3020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a:extLst>
              <a:ext uri="{FF2B5EF4-FFF2-40B4-BE49-F238E27FC236}">
                <a16:creationId xmlns:a16="http://schemas.microsoft.com/office/drawing/2014/main" id="{47F93351-A935-4404-AA23-953178721DD1}"/>
              </a:ext>
            </a:extLst>
          </p:cNvPr>
          <p:cNvPicPr>
            <a:picLocks noGrp="1" noChangeAspect="1"/>
          </p:cNvPicPr>
          <p:nvPr>
            <p:ph idx="1"/>
          </p:nvPr>
        </p:nvPicPr>
        <p:blipFill>
          <a:blip r:embed="rId2"/>
          <a:stretch>
            <a:fillRect/>
          </a:stretch>
        </p:blipFill>
        <p:spPr>
          <a:xfrm>
            <a:off x="643467" y="757258"/>
            <a:ext cx="10905066" cy="5343483"/>
          </a:xfrm>
          <a:prstGeom prst="rect">
            <a:avLst/>
          </a:prstGeom>
        </p:spPr>
      </p:pic>
      <p:sp>
        <p:nvSpPr>
          <p:cNvPr id="4" name="Footer Placeholder 3">
            <a:extLst>
              <a:ext uri="{FF2B5EF4-FFF2-40B4-BE49-F238E27FC236}">
                <a16:creationId xmlns:a16="http://schemas.microsoft.com/office/drawing/2014/main" id="{01BBE544-0039-49C9-8F74-A433B0DEF07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34974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51070AC-4C4E-486F-AC96-4D2F6D73112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A9415E40-3D55-4ADF-89B2-7B1B443E20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74709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Shape&#10;&#10;Description automatically generated with medium confidence">
            <a:extLst>
              <a:ext uri="{FF2B5EF4-FFF2-40B4-BE49-F238E27FC236}">
                <a16:creationId xmlns:a16="http://schemas.microsoft.com/office/drawing/2014/main" id="{61A3C07D-54A9-4F21-9F4B-1B15AD62EDB9}"/>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63403C7A-CFC3-4A52-ACCC-550CE0B3FED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647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3594F4D3-E0F6-4145-84B9-D29CA744CA0F}"/>
              </a:ext>
            </a:extLst>
          </p:cNvPr>
          <p:cNvPicPr>
            <a:picLocks noGrp="1" noChangeAspect="1"/>
          </p:cNvPicPr>
          <p:nvPr>
            <p:ph idx="1"/>
          </p:nvPr>
        </p:nvPicPr>
        <p:blipFill>
          <a:blip r:embed="rId2"/>
          <a:stretch>
            <a:fillRect/>
          </a:stretch>
        </p:blipFill>
        <p:spPr>
          <a:xfrm>
            <a:off x="643467" y="879940"/>
            <a:ext cx="10905066" cy="5098119"/>
          </a:xfrm>
          <a:prstGeom prst="rect">
            <a:avLst/>
          </a:prstGeom>
        </p:spPr>
      </p:pic>
      <p:sp>
        <p:nvSpPr>
          <p:cNvPr id="4" name="Footer Placeholder 3">
            <a:extLst>
              <a:ext uri="{FF2B5EF4-FFF2-40B4-BE49-F238E27FC236}">
                <a16:creationId xmlns:a16="http://schemas.microsoft.com/office/drawing/2014/main" id="{F39AB815-07BF-4DE9-BA1A-8B3910AC0D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41849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75</Words>
  <Application>Microsoft Office PowerPoint</Application>
  <PresentationFormat>Widescreen</PresentationFormat>
  <Paragraphs>18</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2022-06-19T13:22:34Z</dcterms:created>
  <dcterms:modified xsi:type="dcterms:W3CDTF">2022-06-19T19:10:36Z</dcterms:modified>
</cp:coreProperties>
</file>