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10/29/2022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10/29/2022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10/29/2022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10/29/2022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Rectangle 1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421A389-D25B-4F2B-BABB-5FA9A058A1DD}"/>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A4800D66-F4A8-4F16-B01A-5AEE42DBE9D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F9177AF7-5B0F-4685-B0A2-8AA4DF8979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95968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Content Placeholder 2" descr="Shape&#10;&#10;Description automatically generated with medium confidence">
            <a:extLst>
              <a:ext uri="{FF2B5EF4-FFF2-40B4-BE49-F238E27FC236}">
                <a16:creationId xmlns:a16="http://schemas.microsoft.com/office/drawing/2014/main" id="{BA2E2F87-2BF4-4C9C-84A4-84980A1C4338}"/>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901D466-A662-44B3-875B-7D7A8DF531C5}"/>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089EE2D0-1204-439B-ADBC-BAC9D919D76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9751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4800D66-F4A8-4F16-B01A-5AEE42DBE9D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F9177AF7-5B0F-4685-B0A2-8AA4DF8979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1817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3BF1C4A-0599-4CC2-A1F3-F75A115D668B}"/>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B6D1E5FF-A0FB-4B32-8794-16EAA4FC00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15086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0901D466-A662-44B3-875B-7D7A8DF531C5}"/>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089EE2D0-1204-439B-ADBC-BAC9D919D76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5610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A4800D66-F4A8-4F16-B01A-5AEE42DBE9DF}"/>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F9177AF7-5B0F-4685-B0A2-8AA4DF8979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5485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D1E94B7-C868-4F1C-8EE9-D7F21017B786}"/>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E28EC1CF-65A4-4D5F-A7B5-5C35DA70E57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4432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0901D466-A662-44B3-875B-7D7A8DF531C5}"/>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089EE2D0-1204-439B-ADBC-BAC9D919D76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5095803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30</cp:revision>
  <dcterms:created xsi:type="dcterms:W3CDTF">2019-09-28T20:24:12Z</dcterms:created>
  <dcterms:modified xsi:type="dcterms:W3CDTF">2022-10-30T00:57:48Z</dcterms:modified>
</cp:coreProperties>
</file>