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1" r:id="rId3"/>
    <p:sldId id="281" r:id="rId4"/>
    <p:sldId id="290" r:id="rId5"/>
    <p:sldId id="282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9554C11-2163-463A-90B0-B596C439F62E}"/>
    <pc:docChg chg="undo custSel addSld delSld modSld">
      <pc:chgData name="Sarah Gothard" userId="0e53f415fda5f162" providerId="LiveId" clId="{B9554C11-2163-463A-90B0-B596C439F62E}" dt="2021-08-27T17:04:45.934" v="108" actId="26606"/>
      <pc:docMkLst>
        <pc:docMk/>
      </pc:docMkLst>
      <pc:sldChg chg="addSp delSp modSp mod">
        <pc:chgData name="Sarah Gothard" userId="0e53f415fda5f162" providerId="LiveId" clId="{B9554C11-2163-463A-90B0-B596C439F62E}" dt="2021-08-27T15:23:40.169" v="4" actId="26606"/>
        <pc:sldMkLst>
          <pc:docMk/>
          <pc:sldMk cId="2211167003" sldId="257"/>
        </pc:sldMkLst>
        <pc:spChg chg="ord">
          <ac:chgData name="Sarah Gothard" userId="0e53f415fda5f162" providerId="LiveId" clId="{B9554C11-2163-463A-90B0-B596C439F62E}" dt="2021-08-27T15:23:40.169" v="4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B9554C11-2163-463A-90B0-B596C439F62E}" dt="2021-08-27T15:23:40.169" v="4" actId="26606"/>
          <ac:spMkLst>
            <pc:docMk/>
            <pc:sldMk cId="2211167003" sldId="257"/>
            <ac:spMk id="127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3:40.169" v="4" actId="26606"/>
          <ac:spMkLst>
            <pc:docMk/>
            <pc:sldMk cId="2211167003" sldId="257"/>
            <ac:spMk id="129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3:40.169" v="4" actId="26606"/>
          <ac:spMkLst>
            <pc:docMk/>
            <pc:sldMk cId="2211167003" sldId="257"/>
            <ac:spMk id="134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3:40.169" v="4" actId="26606"/>
          <ac:spMkLst>
            <pc:docMk/>
            <pc:sldMk cId="2211167003" sldId="257"/>
            <ac:spMk id="136" creationId="{CB44330D-EA18-4254-AA95-EB49948539B8}"/>
          </ac:spMkLst>
        </pc:spChg>
        <pc:picChg chg="del">
          <ac:chgData name="Sarah Gothard" userId="0e53f415fda5f162" providerId="LiveId" clId="{B9554C11-2163-463A-90B0-B596C439F62E}" dt="2021-08-27T15:23:38.468" v="0" actId="478"/>
          <ac:picMkLst>
            <pc:docMk/>
            <pc:sldMk cId="2211167003" sldId="257"/>
            <ac:picMk id="3" creationId="{12700D94-F817-4946-B43B-A1C9E142E41A}"/>
          </ac:picMkLst>
        </pc:picChg>
        <pc:picChg chg="add mod">
          <ac:chgData name="Sarah Gothard" userId="0e53f415fda5f162" providerId="LiveId" clId="{B9554C11-2163-463A-90B0-B596C439F62E}" dt="2021-08-27T15:23:40.169" v="4" actId="26606"/>
          <ac:picMkLst>
            <pc:docMk/>
            <pc:sldMk cId="2211167003" sldId="257"/>
            <ac:picMk id="7" creationId="{6ECBCC98-B280-4230-95C7-826F7CA705C2}"/>
          </ac:picMkLst>
        </pc:picChg>
      </pc:sldChg>
      <pc:sldChg chg="addSp delSp modSp mod">
        <pc:chgData name="Sarah Gothard" userId="0e53f415fda5f162" providerId="LiveId" clId="{B9554C11-2163-463A-90B0-B596C439F62E}" dt="2021-08-27T15:26:05.102" v="14" actId="26606"/>
        <pc:sldMkLst>
          <pc:docMk/>
          <pc:sldMk cId="398606945" sldId="281"/>
        </pc:sldMkLst>
        <pc:spChg chg="ord">
          <ac:chgData name="Sarah Gothard" userId="0e53f415fda5f162" providerId="LiveId" clId="{B9554C11-2163-463A-90B0-B596C439F62E}" dt="2021-08-27T15:26:05.102" v="14" actId="26606"/>
          <ac:spMkLst>
            <pc:docMk/>
            <pc:sldMk cId="398606945" sldId="281"/>
            <ac:spMk id="4" creationId="{734DF08B-C78F-4DB2-8B25-0250E898880A}"/>
          </ac:spMkLst>
        </pc:spChg>
        <pc:spChg chg="del">
          <ac:chgData name="Sarah Gothard" userId="0e53f415fda5f162" providerId="LiveId" clId="{B9554C11-2163-463A-90B0-B596C439F62E}" dt="2021-08-27T15:26:05.102" v="14" actId="26606"/>
          <ac:spMkLst>
            <pc:docMk/>
            <pc:sldMk cId="398606945" sldId="281"/>
            <ac:spMk id="78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6:05.102" v="14" actId="26606"/>
          <ac:spMkLst>
            <pc:docMk/>
            <pc:sldMk cId="398606945" sldId="281"/>
            <ac:spMk id="79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6:05.102" v="14" actId="26606"/>
          <ac:spMkLst>
            <pc:docMk/>
            <pc:sldMk cId="398606945" sldId="281"/>
            <ac:spMk id="84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6:05.102" v="14" actId="26606"/>
          <ac:spMkLst>
            <pc:docMk/>
            <pc:sldMk cId="398606945" sldId="281"/>
            <ac:spMk id="86" creationId="{CB44330D-EA18-4254-AA95-EB49948539B8}"/>
          </ac:spMkLst>
        </pc:spChg>
        <pc:picChg chg="del">
          <ac:chgData name="Sarah Gothard" userId="0e53f415fda5f162" providerId="LiveId" clId="{B9554C11-2163-463A-90B0-B596C439F62E}" dt="2021-08-27T15:24:38.714" v="10" actId="478"/>
          <ac:picMkLst>
            <pc:docMk/>
            <pc:sldMk cId="398606945" sldId="281"/>
            <ac:picMk id="7" creationId="{5105D1D3-76B4-4B6B-B527-BB6F210CCC3B}"/>
          </ac:picMkLst>
        </pc:picChg>
        <pc:picChg chg="add mod">
          <ac:chgData name="Sarah Gothard" userId="0e53f415fda5f162" providerId="LiveId" clId="{B9554C11-2163-463A-90B0-B596C439F62E}" dt="2021-08-27T15:26:05.102" v="14" actId="26606"/>
          <ac:picMkLst>
            <pc:docMk/>
            <pc:sldMk cId="398606945" sldId="281"/>
            <ac:picMk id="9" creationId="{AF435B71-CE00-4E8C-B892-2794FBF72DDD}"/>
          </ac:picMkLst>
        </pc:picChg>
      </pc:sldChg>
      <pc:sldChg chg="addSp delSp modSp mod">
        <pc:chgData name="Sarah Gothard" userId="0e53f415fda5f162" providerId="LiveId" clId="{B9554C11-2163-463A-90B0-B596C439F62E}" dt="2021-08-27T15:26:54.336" v="20" actId="26606"/>
        <pc:sldMkLst>
          <pc:docMk/>
          <pc:sldMk cId="440733767" sldId="282"/>
        </pc:sldMkLst>
        <pc:spChg chg="ord">
          <ac:chgData name="Sarah Gothard" userId="0e53f415fda5f162" providerId="LiveId" clId="{B9554C11-2163-463A-90B0-B596C439F62E}" dt="2021-08-27T15:26:54.336" v="20" actId="26606"/>
          <ac:spMkLst>
            <pc:docMk/>
            <pc:sldMk cId="440733767" sldId="282"/>
            <ac:spMk id="4" creationId="{734DF08B-C78F-4DB2-8B25-0250E898880A}"/>
          </ac:spMkLst>
        </pc:spChg>
        <pc:spChg chg="del">
          <ac:chgData name="Sarah Gothard" userId="0e53f415fda5f162" providerId="LiveId" clId="{B9554C11-2163-463A-90B0-B596C439F62E}" dt="2021-08-27T15:26:54.336" v="20" actId="26606"/>
          <ac:spMkLst>
            <pc:docMk/>
            <pc:sldMk cId="440733767" sldId="282"/>
            <ac:spMk id="81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6:54.336" v="20" actId="26606"/>
          <ac:spMkLst>
            <pc:docMk/>
            <pc:sldMk cId="440733767" sldId="282"/>
            <ac:spMk id="83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6:54.336" v="20" actId="26606"/>
          <ac:spMkLst>
            <pc:docMk/>
            <pc:sldMk cId="440733767" sldId="282"/>
            <ac:spMk id="88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6:54.336" v="20" actId="26606"/>
          <ac:spMkLst>
            <pc:docMk/>
            <pc:sldMk cId="440733767" sldId="282"/>
            <ac:spMk id="90" creationId="{CB44330D-EA18-4254-AA95-EB49948539B8}"/>
          </ac:spMkLst>
        </pc:spChg>
        <pc:picChg chg="del">
          <ac:chgData name="Sarah Gothard" userId="0e53f415fda5f162" providerId="LiveId" clId="{B9554C11-2163-463A-90B0-B596C439F62E}" dt="2021-08-27T15:26:43.050" v="18" actId="478"/>
          <ac:picMkLst>
            <pc:docMk/>
            <pc:sldMk cId="440733767" sldId="282"/>
            <ac:picMk id="5" creationId="{4D826879-2EF3-4450-9B03-0F3B185260A4}"/>
          </ac:picMkLst>
        </pc:picChg>
        <pc:picChg chg="add mod">
          <ac:chgData name="Sarah Gothard" userId="0e53f415fda5f162" providerId="LiveId" clId="{B9554C11-2163-463A-90B0-B596C439F62E}" dt="2021-08-27T15:26:54.336" v="20" actId="26606"/>
          <ac:picMkLst>
            <pc:docMk/>
            <pc:sldMk cId="440733767" sldId="282"/>
            <ac:picMk id="7" creationId="{F326A494-3A43-4658-9F22-1CBB8DFDEFDD}"/>
          </ac:picMkLst>
        </pc:picChg>
      </pc:sldChg>
      <pc:sldChg chg="addSp delSp modSp mod">
        <pc:chgData name="Sarah Gothard" userId="0e53f415fda5f162" providerId="LiveId" clId="{B9554C11-2163-463A-90B0-B596C439F62E}" dt="2021-08-27T15:26:41.053" v="17" actId="26606"/>
        <pc:sldMkLst>
          <pc:docMk/>
          <pc:sldMk cId="1981653749" sldId="290"/>
        </pc:sldMkLst>
        <pc:spChg chg="ord">
          <ac:chgData name="Sarah Gothard" userId="0e53f415fda5f162" providerId="LiveId" clId="{B9554C11-2163-463A-90B0-B596C439F62E}" dt="2021-08-27T15:26:41.053" v="17" actId="26606"/>
          <ac:spMkLst>
            <pc:docMk/>
            <pc:sldMk cId="1981653749" sldId="290"/>
            <ac:spMk id="4" creationId="{1FF218AB-4A4E-4C6A-AE4C-CEDFE6B3F41B}"/>
          </ac:spMkLst>
        </pc:spChg>
        <pc:spChg chg="del">
          <ac:chgData name="Sarah Gothard" userId="0e53f415fda5f162" providerId="LiveId" clId="{B9554C11-2163-463A-90B0-B596C439F62E}" dt="2021-08-27T15:26:41.053" v="17" actId="26606"/>
          <ac:spMkLst>
            <pc:docMk/>
            <pc:sldMk cId="1981653749" sldId="290"/>
            <ac:spMk id="11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6:41.053" v="17" actId="26606"/>
          <ac:spMkLst>
            <pc:docMk/>
            <pc:sldMk cId="1981653749" sldId="290"/>
            <ac:spMk id="13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6:41.053" v="17" actId="26606"/>
          <ac:spMkLst>
            <pc:docMk/>
            <pc:sldMk cId="1981653749" sldId="290"/>
            <ac:spMk id="18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6:41.053" v="17" actId="26606"/>
          <ac:spMkLst>
            <pc:docMk/>
            <pc:sldMk cId="1981653749" sldId="290"/>
            <ac:spMk id="20" creationId="{CB44330D-EA18-4254-AA95-EB49948539B8}"/>
          </ac:spMkLst>
        </pc:spChg>
        <pc:picChg chg="del">
          <ac:chgData name="Sarah Gothard" userId="0e53f415fda5f162" providerId="LiveId" clId="{B9554C11-2163-463A-90B0-B596C439F62E}" dt="2021-08-27T15:26:39.037" v="15" actId="478"/>
          <ac:picMkLst>
            <pc:docMk/>
            <pc:sldMk cId="1981653749" sldId="290"/>
            <ac:picMk id="6" creationId="{F13CF8B3-DF3C-408C-8434-15C3FF5E15B7}"/>
          </ac:picMkLst>
        </pc:picChg>
        <pc:picChg chg="add mod">
          <ac:chgData name="Sarah Gothard" userId="0e53f415fda5f162" providerId="LiveId" clId="{B9554C11-2163-463A-90B0-B596C439F62E}" dt="2021-08-27T15:26:41.053" v="17" actId="26606"/>
          <ac:picMkLst>
            <pc:docMk/>
            <pc:sldMk cId="1981653749" sldId="290"/>
            <ac:picMk id="8" creationId="{705EEAF9-104E-48A0-B9FA-CB60A7B3FEC7}"/>
          </ac:picMkLst>
        </pc:picChg>
      </pc:sldChg>
      <pc:sldChg chg="addSp delSp modSp mod">
        <pc:chgData name="Sarah Gothard" userId="0e53f415fda5f162" providerId="LiveId" clId="{B9554C11-2163-463A-90B0-B596C439F62E}" dt="2021-08-27T16:58:52.657" v="88" actId="26606"/>
        <pc:sldMkLst>
          <pc:docMk/>
          <pc:sldMk cId="2320319211" sldId="291"/>
        </pc:sldMkLst>
        <pc:spChg chg="ord">
          <ac:chgData name="Sarah Gothard" userId="0e53f415fda5f162" providerId="LiveId" clId="{B9554C11-2163-463A-90B0-B596C439F62E}" dt="2021-08-27T16:58:52.657" v="88" actId="26606"/>
          <ac:spMkLst>
            <pc:docMk/>
            <pc:sldMk cId="2320319211" sldId="291"/>
            <ac:spMk id="4" creationId="{734DF08B-C78F-4DB2-8B25-0250E898880A}"/>
          </ac:spMkLst>
        </pc:spChg>
        <pc:spChg chg="del">
          <ac:chgData name="Sarah Gothard" userId="0e53f415fda5f162" providerId="LiveId" clId="{B9554C11-2163-463A-90B0-B596C439F62E}" dt="2021-08-27T15:24:36.482" v="9" actId="26606"/>
          <ac:spMkLst>
            <pc:docMk/>
            <pc:sldMk cId="2320319211" sldId="291"/>
            <ac:spMk id="88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4:36.482" v="9" actId="26606"/>
          <ac:spMkLst>
            <pc:docMk/>
            <pc:sldMk cId="2320319211" sldId="291"/>
            <ac:spMk id="90" creationId="{CB44330D-EA18-4254-AA95-EB49948539B8}"/>
          </ac:spMkLst>
        </pc:spChg>
        <pc:spChg chg="add del">
          <ac:chgData name="Sarah Gothard" userId="0e53f415fda5f162" providerId="LiveId" clId="{B9554C11-2163-463A-90B0-B596C439F62E}" dt="2021-08-27T16:58:52.657" v="88" actId="26606"/>
          <ac:spMkLst>
            <pc:docMk/>
            <pc:sldMk cId="2320319211" sldId="291"/>
            <ac:spMk id="95" creationId="{32BC26D8-82FB-445E-AA49-62A77D7C1EE0}"/>
          </ac:spMkLst>
        </pc:spChg>
        <pc:spChg chg="add del">
          <ac:chgData name="Sarah Gothard" userId="0e53f415fda5f162" providerId="LiveId" clId="{B9554C11-2163-463A-90B0-B596C439F62E}" dt="2021-08-27T16:58:52.657" v="88" actId="26606"/>
          <ac:spMkLst>
            <pc:docMk/>
            <pc:sldMk cId="2320319211" sldId="291"/>
            <ac:spMk id="97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6:58:52.657" v="88" actId="26606"/>
          <ac:spMkLst>
            <pc:docMk/>
            <pc:sldMk cId="2320319211" sldId="291"/>
            <ac:spMk id="102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6:58:52.657" v="88" actId="26606"/>
          <ac:spMkLst>
            <pc:docMk/>
            <pc:sldMk cId="2320319211" sldId="291"/>
            <ac:spMk id="104" creationId="{CB44330D-EA18-4254-AA95-EB49948539B8}"/>
          </ac:spMkLst>
        </pc:spChg>
        <pc:picChg chg="add mod">
          <ac:chgData name="Sarah Gothard" userId="0e53f415fda5f162" providerId="LiveId" clId="{B9554C11-2163-463A-90B0-B596C439F62E}" dt="2021-08-27T16:58:52.657" v="88" actId="26606"/>
          <ac:picMkLst>
            <pc:docMk/>
            <pc:sldMk cId="2320319211" sldId="291"/>
            <ac:picMk id="3" creationId="{75DC0430-3A1E-47F1-8E09-CA99457F259C}"/>
          </ac:picMkLst>
        </pc:picChg>
        <pc:picChg chg="del">
          <ac:chgData name="Sarah Gothard" userId="0e53f415fda5f162" providerId="LiveId" clId="{B9554C11-2163-463A-90B0-B596C439F62E}" dt="2021-08-27T15:23:56.764" v="5" actId="478"/>
          <ac:picMkLst>
            <pc:docMk/>
            <pc:sldMk cId="2320319211" sldId="291"/>
            <ac:picMk id="3" creationId="{F92E8E6F-7567-49C8-B3D8-63ABFF6EAEE4}"/>
          </ac:picMkLst>
        </pc:picChg>
        <pc:picChg chg="add del">
          <ac:chgData name="Sarah Gothard" userId="0e53f415fda5f162" providerId="LiveId" clId="{B9554C11-2163-463A-90B0-B596C439F62E}" dt="2021-08-27T15:23:58.253" v="7" actId="22"/>
          <ac:picMkLst>
            <pc:docMk/>
            <pc:sldMk cId="2320319211" sldId="291"/>
            <ac:picMk id="6" creationId="{6C8DF827-8BD9-46FC-A3A8-C4EAC3AD70C9}"/>
          </ac:picMkLst>
        </pc:picChg>
        <pc:picChg chg="add del mod">
          <ac:chgData name="Sarah Gothard" userId="0e53f415fda5f162" providerId="LiveId" clId="{B9554C11-2163-463A-90B0-B596C439F62E}" dt="2021-08-27T16:58:50.079" v="86" actId="478"/>
          <ac:picMkLst>
            <pc:docMk/>
            <pc:sldMk cId="2320319211" sldId="291"/>
            <ac:picMk id="9" creationId="{05473A43-0134-4DB9-9EE2-CB9077F442C7}"/>
          </ac:picMkLst>
        </pc:picChg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224779830" sldId="292"/>
        </pc:sldMkLst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1204683932" sldId="293"/>
        </pc:sldMkLst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1094641805" sldId="294"/>
        </pc:sldMkLst>
      </pc:sldChg>
      <pc:sldChg chg="addSp delSp modSp mod">
        <pc:chgData name="Sarah Gothard" userId="0e53f415fda5f162" providerId="LiveId" clId="{B9554C11-2163-463A-90B0-B596C439F62E}" dt="2021-08-27T15:27:06.970" v="25" actId="26606"/>
        <pc:sldMkLst>
          <pc:docMk/>
          <pc:sldMk cId="2765769177" sldId="295"/>
        </pc:sldMkLst>
        <pc:spChg chg="ord">
          <ac:chgData name="Sarah Gothard" userId="0e53f415fda5f162" providerId="LiveId" clId="{B9554C11-2163-463A-90B0-B596C439F62E}" dt="2021-08-27T15:27:06.970" v="25" actId="26606"/>
          <ac:spMkLst>
            <pc:docMk/>
            <pc:sldMk cId="2765769177" sldId="295"/>
            <ac:spMk id="4" creationId="{0AAB8E72-29D4-4080-8AD4-56A30F8A5E51}"/>
          </ac:spMkLst>
        </pc:spChg>
        <pc:spChg chg="add del mod">
          <ac:chgData name="Sarah Gothard" userId="0e53f415fda5f162" providerId="LiveId" clId="{B9554C11-2163-463A-90B0-B596C439F62E}" dt="2021-08-27T15:27:06.970" v="25" actId="26606"/>
          <ac:spMkLst>
            <pc:docMk/>
            <pc:sldMk cId="2765769177" sldId="295"/>
            <ac:spMk id="8" creationId="{E50F93E6-947C-48EA-A56B-755887CED8E6}"/>
          </ac:spMkLst>
        </pc:spChg>
        <pc:spChg chg="del">
          <ac:chgData name="Sarah Gothard" userId="0e53f415fda5f162" providerId="LiveId" clId="{B9554C11-2163-463A-90B0-B596C439F62E}" dt="2021-08-27T15:27:06.970" v="25" actId="26606"/>
          <ac:spMkLst>
            <pc:docMk/>
            <pc:sldMk cId="2765769177" sldId="295"/>
            <ac:spMk id="11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7:06.970" v="25" actId="26606"/>
          <ac:spMkLst>
            <pc:docMk/>
            <pc:sldMk cId="2765769177" sldId="295"/>
            <ac:spMk id="13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7:06.970" v="25" actId="26606"/>
          <ac:spMkLst>
            <pc:docMk/>
            <pc:sldMk cId="2765769177" sldId="295"/>
            <ac:spMk id="18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7:06.970" v="25" actId="26606"/>
          <ac:spMkLst>
            <pc:docMk/>
            <pc:sldMk cId="2765769177" sldId="295"/>
            <ac:spMk id="20" creationId="{CB44330D-EA18-4254-AA95-EB49948539B8}"/>
          </ac:spMkLst>
        </pc:spChg>
        <pc:picChg chg="del">
          <ac:chgData name="Sarah Gothard" userId="0e53f415fda5f162" providerId="LiveId" clId="{B9554C11-2163-463A-90B0-B596C439F62E}" dt="2021-08-27T15:27:05.420" v="21" actId="478"/>
          <ac:picMkLst>
            <pc:docMk/>
            <pc:sldMk cId="2765769177" sldId="295"/>
            <ac:picMk id="6" creationId="{C9CDB507-88BA-4AE2-A03F-FD71C9E1DB30}"/>
          </ac:picMkLst>
        </pc:picChg>
        <pc:picChg chg="add mod">
          <ac:chgData name="Sarah Gothard" userId="0e53f415fda5f162" providerId="LiveId" clId="{B9554C11-2163-463A-90B0-B596C439F62E}" dt="2021-08-27T15:27:06.970" v="25" actId="26606"/>
          <ac:picMkLst>
            <pc:docMk/>
            <pc:sldMk cId="2765769177" sldId="295"/>
            <ac:picMk id="10" creationId="{C0EB6D40-BBAF-47AE-B5C5-38E27F90BAD0}"/>
          </ac:picMkLst>
        </pc:picChg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364713646" sldId="296"/>
        </pc:sldMkLst>
      </pc:sldChg>
      <pc:sldChg chg="addSp delSp modSp add mod">
        <pc:chgData name="Sarah Gothard" userId="0e53f415fda5f162" providerId="LiveId" clId="{B9554C11-2163-463A-90B0-B596C439F62E}" dt="2021-08-27T15:28:15.907" v="36" actId="26606"/>
        <pc:sldMkLst>
          <pc:docMk/>
          <pc:sldMk cId="697677759" sldId="296"/>
        </pc:sldMkLst>
        <pc:spChg chg="ord">
          <ac:chgData name="Sarah Gothard" userId="0e53f415fda5f162" providerId="LiveId" clId="{B9554C11-2163-463A-90B0-B596C439F62E}" dt="2021-08-27T15:28:15.907" v="36" actId="26606"/>
          <ac:spMkLst>
            <pc:docMk/>
            <pc:sldMk cId="697677759" sldId="296"/>
            <ac:spMk id="4" creationId="{734DF08B-C78F-4DB2-8B25-0250E898880A}"/>
          </ac:spMkLst>
        </pc:spChg>
        <pc:spChg chg="del">
          <ac:chgData name="Sarah Gothard" userId="0e53f415fda5f162" providerId="LiveId" clId="{B9554C11-2163-463A-90B0-B596C439F62E}" dt="2021-08-27T15:28:15.907" v="36" actId="26606"/>
          <ac:spMkLst>
            <pc:docMk/>
            <pc:sldMk cId="697677759" sldId="296"/>
            <ac:spMk id="95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8:15.907" v="36" actId="26606"/>
          <ac:spMkLst>
            <pc:docMk/>
            <pc:sldMk cId="697677759" sldId="296"/>
            <ac:spMk id="97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8:15.907" v="36" actId="26606"/>
          <ac:spMkLst>
            <pc:docMk/>
            <pc:sldMk cId="697677759" sldId="296"/>
            <ac:spMk id="102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8:15.907" v="36" actId="26606"/>
          <ac:spMkLst>
            <pc:docMk/>
            <pc:sldMk cId="697677759" sldId="296"/>
            <ac:spMk id="104" creationId="{CB44330D-EA18-4254-AA95-EB49948539B8}"/>
          </ac:spMkLst>
        </pc:spChg>
        <pc:picChg chg="add del mod">
          <ac:chgData name="Sarah Gothard" userId="0e53f415fda5f162" providerId="LiveId" clId="{B9554C11-2163-463A-90B0-B596C439F62E}" dt="2021-08-27T15:28:00.811" v="32" actId="22"/>
          <ac:picMkLst>
            <pc:docMk/>
            <pc:sldMk cId="697677759" sldId="296"/>
            <ac:picMk id="3" creationId="{FC2A0DDC-91F8-4AC4-A39F-630903ED1D16}"/>
          </ac:picMkLst>
        </pc:picChg>
        <pc:picChg chg="add mod">
          <ac:chgData name="Sarah Gothard" userId="0e53f415fda5f162" providerId="LiveId" clId="{B9554C11-2163-463A-90B0-B596C439F62E}" dt="2021-08-27T15:28:15.907" v="36" actId="26606"/>
          <ac:picMkLst>
            <pc:docMk/>
            <pc:sldMk cId="697677759" sldId="296"/>
            <ac:picMk id="6" creationId="{3CEFBA28-4676-42A8-AC77-11D2A2CCF952}"/>
          </ac:picMkLst>
        </pc:picChg>
        <pc:picChg chg="del">
          <ac:chgData name="Sarah Gothard" userId="0e53f415fda5f162" providerId="LiveId" clId="{B9554C11-2163-463A-90B0-B596C439F62E}" dt="2021-08-27T15:27:58.417" v="28" actId="478"/>
          <ac:picMkLst>
            <pc:docMk/>
            <pc:sldMk cId="697677759" sldId="296"/>
            <ac:picMk id="9" creationId="{05473A43-0134-4DB9-9EE2-CB9077F442C7}"/>
          </ac:picMkLst>
        </pc:picChg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735072360" sldId="297"/>
        </pc:sldMkLst>
      </pc:sldChg>
      <pc:sldChg chg="add del replId">
        <pc:chgData name="Sarah Gothard" userId="0e53f415fda5f162" providerId="LiveId" clId="{B9554C11-2163-463A-90B0-B596C439F62E}" dt="2021-08-27T15:30:36.630" v="67" actId="47"/>
        <pc:sldMkLst>
          <pc:docMk/>
          <pc:sldMk cId="2205009546" sldId="297"/>
        </pc:sldMkLst>
      </pc:sldChg>
      <pc:sldChg chg="addSp delSp modSp add mod replId">
        <pc:chgData name="Sarah Gothard" userId="0e53f415fda5f162" providerId="LiveId" clId="{B9554C11-2163-463A-90B0-B596C439F62E}" dt="2021-08-27T17:00:20.942" v="93" actId="26606"/>
        <pc:sldMkLst>
          <pc:docMk/>
          <pc:sldMk cId="746466062" sldId="298"/>
        </pc:sldMkLst>
        <pc:spChg chg="ord">
          <ac:chgData name="Sarah Gothard" userId="0e53f415fda5f162" providerId="LiveId" clId="{B9554C11-2163-463A-90B0-B596C439F62E}" dt="2021-08-27T17:00:20.942" v="93" actId="26606"/>
          <ac:spMkLst>
            <pc:docMk/>
            <pc:sldMk cId="746466062" sldId="298"/>
            <ac:spMk id="4" creationId="{1FF218AB-4A4E-4C6A-AE4C-CEDFE6B3F41B}"/>
          </ac:spMkLst>
        </pc:spChg>
        <pc:spChg chg="del">
          <ac:chgData name="Sarah Gothard" userId="0e53f415fda5f162" providerId="LiveId" clId="{B9554C11-2163-463A-90B0-B596C439F62E}" dt="2021-08-27T15:28:54.229" v="47" actId="26606"/>
          <ac:spMkLst>
            <pc:docMk/>
            <pc:sldMk cId="746466062" sldId="298"/>
            <ac:spMk id="18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8:54.229" v="47" actId="26606"/>
          <ac:spMkLst>
            <pc:docMk/>
            <pc:sldMk cId="746466062" sldId="298"/>
            <ac:spMk id="20" creationId="{CB44330D-EA18-4254-AA95-EB49948539B8}"/>
          </ac:spMkLst>
        </pc:spChg>
        <pc:spChg chg="add del">
          <ac:chgData name="Sarah Gothard" userId="0e53f415fda5f162" providerId="LiveId" clId="{B9554C11-2163-463A-90B0-B596C439F62E}" dt="2021-08-27T17:00:20.942" v="93" actId="26606"/>
          <ac:spMkLst>
            <pc:docMk/>
            <pc:sldMk cId="746466062" sldId="298"/>
            <ac:spMk id="25" creationId="{32BC26D8-82FB-445E-AA49-62A77D7C1EE0}"/>
          </ac:spMkLst>
        </pc:spChg>
        <pc:spChg chg="add del">
          <ac:chgData name="Sarah Gothard" userId="0e53f415fda5f162" providerId="LiveId" clId="{B9554C11-2163-463A-90B0-B596C439F62E}" dt="2021-08-27T17:00:20.942" v="93" actId="26606"/>
          <ac:spMkLst>
            <pc:docMk/>
            <pc:sldMk cId="746466062" sldId="298"/>
            <ac:spMk id="27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7:00:20.942" v="93" actId="26606"/>
          <ac:spMkLst>
            <pc:docMk/>
            <pc:sldMk cId="746466062" sldId="298"/>
            <ac:spMk id="32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7:00:20.942" v="93" actId="26606"/>
          <ac:spMkLst>
            <pc:docMk/>
            <pc:sldMk cId="746466062" sldId="298"/>
            <ac:spMk id="34" creationId="{CB44330D-EA18-4254-AA95-EB49948539B8}"/>
          </ac:spMkLst>
        </pc:spChg>
        <pc:picChg chg="add mod">
          <ac:chgData name="Sarah Gothard" userId="0e53f415fda5f162" providerId="LiveId" clId="{B9554C11-2163-463A-90B0-B596C439F62E}" dt="2021-08-27T17:00:20.942" v="93" actId="26606"/>
          <ac:picMkLst>
            <pc:docMk/>
            <pc:sldMk cId="746466062" sldId="298"/>
            <ac:picMk id="3" creationId="{40B84E6C-68B4-49A4-A2C9-15FE284DBCFD}"/>
          </ac:picMkLst>
        </pc:picChg>
        <pc:picChg chg="add del">
          <ac:chgData name="Sarah Gothard" userId="0e53f415fda5f162" providerId="LiveId" clId="{B9554C11-2163-463A-90B0-B596C439F62E}" dt="2021-08-27T15:28:37.561" v="39" actId="22"/>
          <ac:picMkLst>
            <pc:docMk/>
            <pc:sldMk cId="746466062" sldId="298"/>
            <ac:picMk id="3" creationId="{7A6173DF-2567-4FD5-9637-8695D953927D}"/>
          </ac:picMkLst>
        </pc:picChg>
        <pc:picChg chg="add del mod">
          <ac:chgData name="Sarah Gothard" userId="0e53f415fda5f162" providerId="LiveId" clId="{B9554C11-2163-463A-90B0-B596C439F62E}" dt="2021-08-27T15:28:42.468" v="43" actId="22"/>
          <ac:picMkLst>
            <pc:docMk/>
            <pc:sldMk cId="746466062" sldId="298"/>
            <ac:picMk id="6" creationId="{957DE757-98D8-4BEC-8BF7-74621914266E}"/>
          </ac:picMkLst>
        </pc:picChg>
        <pc:picChg chg="del">
          <ac:chgData name="Sarah Gothard" userId="0e53f415fda5f162" providerId="LiveId" clId="{B9554C11-2163-463A-90B0-B596C439F62E}" dt="2021-08-27T15:28:36.046" v="37" actId="478"/>
          <ac:picMkLst>
            <pc:docMk/>
            <pc:sldMk cId="746466062" sldId="298"/>
            <ac:picMk id="8" creationId="{705EEAF9-104E-48A0-B9FA-CB60A7B3FEC7}"/>
          </ac:picMkLst>
        </pc:picChg>
        <pc:picChg chg="add del mod">
          <ac:chgData name="Sarah Gothard" userId="0e53f415fda5f162" providerId="LiveId" clId="{B9554C11-2163-463A-90B0-B596C439F62E}" dt="2021-08-27T17:00:17.460" v="89" actId="478"/>
          <ac:picMkLst>
            <pc:docMk/>
            <pc:sldMk cId="746466062" sldId="298"/>
            <ac:picMk id="9" creationId="{C88C1749-437B-48DE-B3A7-1177409EEBD0}"/>
          </ac:picMkLst>
        </pc:picChg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1204883076" sldId="298"/>
        </pc:sldMkLst>
      </pc:sldChg>
      <pc:sldChg chg="addSp delSp modSp add mod replId">
        <pc:chgData name="Sarah Gothard" userId="0e53f415fda5f162" providerId="LiveId" clId="{B9554C11-2163-463A-90B0-B596C439F62E}" dt="2021-08-27T15:29:41.692" v="52" actId="26606"/>
        <pc:sldMkLst>
          <pc:docMk/>
          <pc:sldMk cId="1435003454" sldId="299"/>
        </pc:sldMkLst>
        <pc:spChg chg="ord">
          <ac:chgData name="Sarah Gothard" userId="0e53f415fda5f162" providerId="LiveId" clId="{B9554C11-2163-463A-90B0-B596C439F62E}" dt="2021-08-27T15:29:41.692" v="52" actId="26606"/>
          <ac:spMkLst>
            <pc:docMk/>
            <pc:sldMk cId="1435003454" sldId="299"/>
            <ac:spMk id="4" creationId="{734DF08B-C78F-4DB2-8B25-0250E898880A}"/>
          </ac:spMkLst>
        </pc:spChg>
        <pc:spChg chg="del">
          <ac:chgData name="Sarah Gothard" userId="0e53f415fda5f162" providerId="LiveId" clId="{B9554C11-2163-463A-90B0-B596C439F62E}" dt="2021-08-27T15:29:41.692" v="52" actId="26606"/>
          <ac:spMkLst>
            <pc:docMk/>
            <pc:sldMk cId="1435003454" sldId="299"/>
            <ac:spMk id="88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9:41.692" v="52" actId="26606"/>
          <ac:spMkLst>
            <pc:docMk/>
            <pc:sldMk cId="1435003454" sldId="299"/>
            <ac:spMk id="90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9:41.692" v="52" actId="26606"/>
          <ac:spMkLst>
            <pc:docMk/>
            <pc:sldMk cId="1435003454" sldId="299"/>
            <ac:spMk id="95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9:41.692" v="52" actId="26606"/>
          <ac:spMkLst>
            <pc:docMk/>
            <pc:sldMk cId="1435003454" sldId="299"/>
            <ac:spMk id="97" creationId="{CB44330D-EA18-4254-AA95-EB49948539B8}"/>
          </ac:spMkLst>
        </pc:spChg>
        <pc:picChg chg="add mod">
          <ac:chgData name="Sarah Gothard" userId="0e53f415fda5f162" providerId="LiveId" clId="{B9554C11-2163-463A-90B0-B596C439F62E}" dt="2021-08-27T15:29:41.692" v="52" actId="26606"/>
          <ac:picMkLst>
            <pc:docMk/>
            <pc:sldMk cId="1435003454" sldId="299"/>
            <ac:picMk id="3" creationId="{EF41E5AC-5F02-4608-8EC0-5FF39CBBA684}"/>
          </ac:picMkLst>
        </pc:picChg>
        <pc:picChg chg="del">
          <ac:chgData name="Sarah Gothard" userId="0e53f415fda5f162" providerId="LiveId" clId="{B9554C11-2163-463A-90B0-B596C439F62E}" dt="2021-08-27T15:29:40.294" v="48" actId="478"/>
          <ac:picMkLst>
            <pc:docMk/>
            <pc:sldMk cId="1435003454" sldId="299"/>
            <ac:picMk id="7" creationId="{F326A494-3A43-4658-9F22-1CBB8DFDEFDD}"/>
          </ac:picMkLst>
        </pc:picChg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2849174132" sldId="299"/>
        </pc:sldMkLst>
      </pc:sldChg>
      <pc:sldChg chg="addSp delSp modSp add mod replId">
        <pc:chgData name="Sarah Gothard" userId="0e53f415fda5f162" providerId="LiveId" clId="{B9554C11-2163-463A-90B0-B596C439F62E}" dt="2021-08-27T15:30:00.960" v="57" actId="27614"/>
        <pc:sldMkLst>
          <pc:docMk/>
          <pc:sldMk cId="2185896567" sldId="300"/>
        </pc:sldMkLst>
        <pc:spChg chg="add del mod">
          <ac:chgData name="Sarah Gothard" userId="0e53f415fda5f162" providerId="LiveId" clId="{B9554C11-2163-463A-90B0-B596C439F62E}" dt="2021-08-27T15:29:56.893" v="55" actId="26606"/>
          <ac:spMkLst>
            <pc:docMk/>
            <pc:sldMk cId="2185896567" sldId="300"/>
            <ac:spMk id="3" creationId="{927DA23A-4C1A-4F74-B149-BEF11B4AB666}"/>
          </ac:spMkLst>
        </pc:spChg>
        <pc:spChg chg="ord">
          <ac:chgData name="Sarah Gothard" userId="0e53f415fda5f162" providerId="LiveId" clId="{B9554C11-2163-463A-90B0-B596C439F62E}" dt="2021-08-27T15:29:56.893" v="55" actId="26606"/>
          <ac:spMkLst>
            <pc:docMk/>
            <pc:sldMk cId="2185896567" sldId="300"/>
            <ac:spMk id="4" creationId="{0AAB8E72-29D4-4080-8AD4-56A30F8A5E51}"/>
          </ac:spMkLst>
        </pc:spChg>
        <pc:spChg chg="del">
          <ac:chgData name="Sarah Gothard" userId="0e53f415fda5f162" providerId="LiveId" clId="{B9554C11-2163-463A-90B0-B596C439F62E}" dt="2021-08-27T15:29:56.893" v="55" actId="26606"/>
          <ac:spMkLst>
            <pc:docMk/>
            <pc:sldMk cId="2185896567" sldId="300"/>
            <ac:spMk id="18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29:56.893" v="55" actId="26606"/>
          <ac:spMkLst>
            <pc:docMk/>
            <pc:sldMk cId="2185896567" sldId="300"/>
            <ac:spMk id="20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29:56.893" v="55" actId="26606"/>
          <ac:spMkLst>
            <pc:docMk/>
            <pc:sldMk cId="2185896567" sldId="300"/>
            <ac:spMk id="25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29:56.893" v="55" actId="26606"/>
          <ac:spMkLst>
            <pc:docMk/>
            <pc:sldMk cId="2185896567" sldId="300"/>
            <ac:spMk id="27" creationId="{CB44330D-EA18-4254-AA95-EB49948539B8}"/>
          </ac:spMkLst>
        </pc:spChg>
        <pc:picChg chg="add mod">
          <ac:chgData name="Sarah Gothard" userId="0e53f415fda5f162" providerId="LiveId" clId="{B9554C11-2163-463A-90B0-B596C439F62E}" dt="2021-08-27T15:30:00.960" v="57" actId="27614"/>
          <ac:picMkLst>
            <pc:docMk/>
            <pc:sldMk cId="2185896567" sldId="300"/>
            <ac:picMk id="6" creationId="{EDFCA4AD-CD08-4420-A066-99BC16E50AB7}"/>
          </ac:picMkLst>
        </pc:picChg>
        <pc:picChg chg="del">
          <ac:chgData name="Sarah Gothard" userId="0e53f415fda5f162" providerId="LiveId" clId="{B9554C11-2163-463A-90B0-B596C439F62E}" dt="2021-08-27T15:29:43.846" v="53" actId="478"/>
          <ac:picMkLst>
            <pc:docMk/>
            <pc:sldMk cId="2185896567" sldId="300"/>
            <ac:picMk id="10" creationId="{C0EB6D40-BBAF-47AE-B5C5-38E27F90BAD0}"/>
          </ac:picMkLst>
        </pc:picChg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2404462940" sldId="300"/>
        </pc:sldMkLst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2199359852" sldId="301"/>
        </pc:sldMkLst>
      </pc:sldChg>
      <pc:sldChg chg="addSp delSp modSp new mod setBg">
        <pc:chgData name="Sarah Gothard" userId="0e53f415fda5f162" providerId="LiveId" clId="{B9554C11-2163-463A-90B0-B596C439F62E}" dt="2021-08-27T15:30:09.048" v="61" actId="26606"/>
        <pc:sldMkLst>
          <pc:docMk/>
          <pc:sldMk cId="3634053433" sldId="301"/>
        </pc:sldMkLst>
        <pc:spChg chg="del">
          <ac:chgData name="Sarah Gothard" userId="0e53f415fda5f162" providerId="LiveId" clId="{B9554C11-2163-463A-90B0-B596C439F62E}" dt="2021-08-27T15:30:09.048" v="61" actId="26606"/>
          <ac:spMkLst>
            <pc:docMk/>
            <pc:sldMk cId="3634053433" sldId="301"/>
            <ac:spMk id="2" creationId="{E12BC041-DB5C-4A15-ABAD-98C426BC3DC1}"/>
          </ac:spMkLst>
        </pc:spChg>
        <pc:spChg chg="del">
          <ac:chgData name="Sarah Gothard" userId="0e53f415fda5f162" providerId="LiveId" clId="{B9554C11-2163-463A-90B0-B596C439F62E}" dt="2021-08-27T15:30:09.048" v="61" actId="26606"/>
          <ac:spMkLst>
            <pc:docMk/>
            <pc:sldMk cId="3634053433" sldId="301"/>
            <ac:spMk id="3" creationId="{DF5DE4CB-ECE0-40B3-9C38-06DD642309B7}"/>
          </ac:spMkLst>
        </pc:spChg>
        <pc:spChg chg="mod ord">
          <ac:chgData name="Sarah Gothard" userId="0e53f415fda5f162" providerId="LiveId" clId="{B9554C11-2163-463A-90B0-B596C439F62E}" dt="2021-08-27T15:30:09.048" v="61" actId="26606"/>
          <ac:spMkLst>
            <pc:docMk/>
            <pc:sldMk cId="3634053433" sldId="301"/>
            <ac:spMk id="4" creationId="{31820209-95D0-405B-935E-6072573700D2}"/>
          </ac:spMkLst>
        </pc:spChg>
        <pc:spChg chg="add">
          <ac:chgData name="Sarah Gothard" userId="0e53f415fda5f162" providerId="LiveId" clId="{B9554C11-2163-463A-90B0-B596C439F62E}" dt="2021-08-27T15:30:09.048" v="61" actId="26606"/>
          <ac:spMkLst>
            <pc:docMk/>
            <pc:sldMk cId="3634053433" sldId="301"/>
            <ac:spMk id="11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30:09.048" v="61" actId="26606"/>
          <ac:spMkLst>
            <pc:docMk/>
            <pc:sldMk cId="3634053433" sldId="301"/>
            <ac:spMk id="13" creationId="{CB44330D-EA18-4254-AA95-EB49948539B8}"/>
          </ac:spMkLst>
        </pc:spChg>
        <pc:picChg chg="add mod">
          <ac:chgData name="Sarah Gothard" userId="0e53f415fda5f162" providerId="LiveId" clId="{B9554C11-2163-463A-90B0-B596C439F62E}" dt="2021-08-27T15:30:09.048" v="61" actId="26606"/>
          <ac:picMkLst>
            <pc:docMk/>
            <pc:sldMk cId="3634053433" sldId="301"/>
            <ac:picMk id="6" creationId="{7B6DB717-8867-4A8B-9591-882DF5119B1B}"/>
          </ac:picMkLst>
        </pc:picChg>
      </pc:sldChg>
      <pc:sldChg chg="addSp delSp modSp new mod setBg">
        <pc:chgData name="Sarah Gothard" userId="0e53f415fda5f162" providerId="LiveId" clId="{B9554C11-2163-463A-90B0-B596C439F62E}" dt="2021-08-27T15:30:28.974" v="66" actId="26606"/>
        <pc:sldMkLst>
          <pc:docMk/>
          <pc:sldMk cId="854279226" sldId="302"/>
        </pc:sldMkLst>
        <pc:spChg chg="del">
          <ac:chgData name="Sarah Gothard" userId="0e53f415fda5f162" providerId="LiveId" clId="{B9554C11-2163-463A-90B0-B596C439F62E}" dt="2021-08-27T15:30:28.974" v="66" actId="26606"/>
          <ac:spMkLst>
            <pc:docMk/>
            <pc:sldMk cId="854279226" sldId="302"/>
            <ac:spMk id="2" creationId="{15B6F252-90E5-4673-8955-DBBCDA97423B}"/>
          </ac:spMkLst>
        </pc:spChg>
        <pc:spChg chg="del">
          <ac:chgData name="Sarah Gothard" userId="0e53f415fda5f162" providerId="LiveId" clId="{B9554C11-2163-463A-90B0-B596C439F62E}" dt="2021-08-27T15:30:28.974" v="66" actId="26606"/>
          <ac:spMkLst>
            <pc:docMk/>
            <pc:sldMk cId="854279226" sldId="302"/>
            <ac:spMk id="3" creationId="{D961BD83-E8E0-47A8-8273-9F8F03720DBD}"/>
          </ac:spMkLst>
        </pc:spChg>
        <pc:spChg chg="mod ord">
          <ac:chgData name="Sarah Gothard" userId="0e53f415fda5f162" providerId="LiveId" clId="{B9554C11-2163-463A-90B0-B596C439F62E}" dt="2021-08-27T15:30:28.974" v="66" actId="26606"/>
          <ac:spMkLst>
            <pc:docMk/>
            <pc:sldMk cId="854279226" sldId="302"/>
            <ac:spMk id="4" creationId="{A3C92B4E-B075-44A5-BAF0-E285055E2F70}"/>
          </ac:spMkLst>
        </pc:spChg>
        <pc:spChg chg="add">
          <ac:chgData name="Sarah Gothard" userId="0e53f415fda5f162" providerId="LiveId" clId="{B9554C11-2163-463A-90B0-B596C439F62E}" dt="2021-08-27T15:30:28.974" v="66" actId="26606"/>
          <ac:spMkLst>
            <pc:docMk/>
            <pc:sldMk cId="854279226" sldId="302"/>
            <ac:spMk id="11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30:28.974" v="66" actId="26606"/>
          <ac:spMkLst>
            <pc:docMk/>
            <pc:sldMk cId="854279226" sldId="302"/>
            <ac:spMk id="13" creationId="{CB44330D-EA18-4254-AA95-EB49948539B8}"/>
          </ac:spMkLst>
        </pc:spChg>
        <pc:picChg chg="add mod">
          <ac:chgData name="Sarah Gothard" userId="0e53f415fda5f162" providerId="LiveId" clId="{B9554C11-2163-463A-90B0-B596C439F62E}" dt="2021-08-27T15:30:28.974" v="66" actId="26606"/>
          <ac:picMkLst>
            <pc:docMk/>
            <pc:sldMk cId="854279226" sldId="302"/>
            <ac:picMk id="6" creationId="{8BCD559F-289F-49A8-A4ED-2129F38FAB50}"/>
          </ac:picMkLst>
        </pc:picChg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3553878098" sldId="302"/>
        </pc:sldMkLst>
      </pc:sldChg>
      <pc:sldChg chg="del">
        <pc:chgData name="Sarah Gothard" userId="0e53f415fda5f162" providerId="LiveId" clId="{B9554C11-2163-463A-90B0-B596C439F62E}" dt="2021-08-27T15:27:52.820" v="26" actId="47"/>
        <pc:sldMkLst>
          <pc:docMk/>
          <pc:sldMk cId="2437531669" sldId="303"/>
        </pc:sldMkLst>
      </pc:sldChg>
      <pc:sldChg chg="addSp delSp modSp add mod">
        <pc:chgData name="Sarah Gothard" userId="0e53f415fda5f162" providerId="LiveId" clId="{B9554C11-2163-463A-90B0-B596C439F62E}" dt="2021-08-27T15:31:31.370" v="71" actId="26606"/>
        <pc:sldMkLst>
          <pc:docMk/>
          <pc:sldMk cId="3576242686" sldId="303"/>
        </pc:sldMkLst>
        <pc:spChg chg="ord">
          <ac:chgData name="Sarah Gothard" userId="0e53f415fda5f162" providerId="LiveId" clId="{B9554C11-2163-463A-90B0-B596C439F62E}" dt="2021-08-27T15:31:31.370" v="71" actId="26606"/>
          <ac:spMkLst>
            <pc:docMk/>
            <pc:sldMk cId="3576242686" sldId="303"/>
            <ac:spMk id="4" creationId="{734DF08B-C78F-4DB2-8B25-0250E898880A}"/>
          </ac:spMkLst>
        </pc:spChg>
        <pc:spChg chg="del">
          <ac:chgData name="Sarah Gothard" userId="0e53f415fda5f162" providerId="LiveId" clId="{B9554C11-2163-463A-90B0-B596C439F62E}" dt="2021-08-27T15:31:31.370" v="71" actId="26606"/>
          <ac:spMkLst>
            <pc:docMk/>
            <pc:sldMk cId="3576242686" sldId="303"/>
            <ac:spMk id="102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31:31.370" v="71" actId="26606"/>
          <ac:spMkLst>
            <pc:docMk/>
            <pc:sldMk cId="3576242686" sldId="303"/>
            <ac:spMk id="104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31:31.370" v="71" actId="26606"/>
          <ac:spMkLst>
            <pc:docMk/>
            <pc:sldMk cId="3576242686" sldId="303"/>
            <ac:spMk id="109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31:31.370" v="71" actId="26606"/>
          <ac:spMkLst>
            <pc:docMk/>
            <pc:sldMk cId="3576242686" sldId="303"/>
            <ac:spMk id="111" creationId="{CB44330D-EA18-4254-AA95-EB49948539B8}"/>
          </ac:spMkLst>
        </pc:spChg>
        <pc:picChg chg="add mod">
          <ac:chgData name="Sarah Gothard" userId="0e53f415fda5f162" providerId="LiveId" clId="{B9554C11-2163-463A-90B0-B596C439F62E}" dt="2021-08-27T15:31:31.370" v="71" actId="26606"/>
          <ac:picMkLst>
            <pc:docMk/>
            <pc:sldMk cId="3576242686" sldId="303"/>
            <ac:picMk id="3" creationId="{CD32D479-826D-419B-9459-5EB45588CDB8}"/>
          </ac:picMkLst>
        </pc:picChg>
        <pc:picChg chg="del">
          <ac:chgData name="Sarah Gothard" userId="0e53f415fda5f162" providerId="LiveId" clId="{B9554C11-2163-463A-90B0-B596C439F62E}" dt="2021-08-27T15:31:29.633" v="69" actId="478"/>
          <ac:picMkLst>
            <pc:docMk/>
            <pc:sldMk cId="3576242686" sldId="303"/>
            <ac:picMk id="6" creationId="{3CEFBA28-4676-42A8-AC77-11D2A2CCF952}"/>
          </ac:picMkLst>
        </pc:picChg>
      </pc:sldChg>
      <pc:sldChg chg="addSp delSp modSp add mod replId">
        <pc:chgData name="Sarah Gothard" userId="0e53f415fda5f162" providerId="LiveId" clId="{B9554C11-2163-463A-90B0-B596C439F62E}" dt="2021-08-27T17:03:39.696" v="98" actId="26606"/>
        <pc:sldMkLst>
          <pc:docMk/>
          <pc:sldMk cId="4064895694" sldId="304"/>
        </pc:sldMkLst>
        <pc:spChg chg="ord">
          <ac:chgData name="Sarah Gothard" userId="0e53f415fda5f162" providerId="LiveId" clId="{B9554C11-2163-463A-90B0-B596C439F62E}" dt="2021-08-27T17:03:39.696" v="98" actId="26606"/>
          <ac:spMkLst>
            <pc:docMk/>
            <pc:sldMk cId="4064895694" sldId="304"/>
            <ac:spMk id="4" creationId="{1FF218AB-4A4E-4C6A-AE4C-CEDFE6B3F41B}"/>
          </ac:spMkLst>
        </pc:spChg>
        <pc:spChg chg="del">
          <ac:chgData name="Sarah Gothard" userId="0e53f415fda5f162" providerId="LiveId" clId="{B9554C11-2163-463A-90B0-B596C439F62E}" dt="2021-08-27T15:32:01.188" v="74" actId="26606"/>
          <ac:spMkLst>
            <pc:docMk/>
            <pc:sldMk cId="4064895694" sldId="304"/>
            <ac:spMk id="25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32:01.188" v="74" actId="26606"/>
          <ac:spMkLst>
            <pc:docMk/>
            <pc:sldMk cId="4064895694" sldId="304"/>
            <ac:spMk id="27" creationId="{CB44330D-EA18-4254-AA95-EB49948539B8}"/>
          </ac:spMkLst>
        </pc:spChg>
        <pc:spChg chg="add del">
          <ac:chgData name="Sarah Gothard" userId="0e53f415fda5f162" providerId="LiveId" clId="{B9554C11-2163-463A-90B0-B596C439F62E}" dt="2021-08-27T17:03:39.696" v="98" actId="26606"/>
          <ac:spMkLst>
            <pc:docMk/>
            <pc:sldMk cId="4064895694" sldId="304"/>
            <ac:spMk id="32" creationId="{32BC26D8-82FB-445E-AA49-62A77D7C1EE0}"/>
          </ac:spMkLst>
        </pc:spChg>
        <pc:spChg chg="add del">
          <ac:chgData name="Sarah Gothard" userId="0e53f415fda5f162" providerId="LiveId" clId="{B9554C11-2163-463A-90B0-B596C439F62E}" dt="2021-08-27T17:03:39.696" v="98" actId="26606"/>
          <ac:spMkLst>
            <pc:docMk/>
            <pc:sldMk cId="4064895694" sldId="304"/>
            <ac:spMk id="34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7:03:39.696" v="98" actId="26606"/>
          <ac:spMkLst>
            <pc:docMk/>
            <pc:sldMk cId="4064895694" sldId="304"/>
            <ac:spMk id="39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7:03:39.696" v="98" actId="26606"/>
          <ac:spMkLst>
            <pc:docMk/>
            <pc:sldMk cId="4064895694" sldId="304"/>
            <ac:spMk id="41" creationId="{CB44330D-EA18-4254-AA95-EB49948539B8}"/>
          </ac:spMkLst>
        </pc:spChg>
        <pc:picChg chg="add del mod">
          <ac:chgData name="Sarah Gothard" userId="0e53f415fda5f162" providerId="LiveId" clId="{B9554C11-2163-463A-90B0-B596C439F62E}" dt="2021-08-27T17:03:37.857" v="94" actId="478"/>
          <ac:picMkLst>
            <pc:docMk/>
            <pc:sldMk cId="4064895694" sldId="304"/>
            <ac:picMk id="3" creationId="{7B49ED88-94BA-4C75-A275-AC89E1F2BF9F}"/>
          </ac:picMkLst>
        </pc:picChg>
        <pc:picChg chg="add mod">
          <ac:chgData name="Sarah Gothard" userId="0e53f415fda5f162" providerId="LiveId" clId="{B9554C11-2163-463A-90B0-B596C439F62E}" dt="2021-08-27T17:03:39.696" v="98" actId="26606"/>
          <ac:picMkLst>
            <pc:docMk/>
            <pc:sldMk cId="4064895694" sldId="304"/>
            <ac:picMk id="5" creationId="{A935C715-96F1-48B1-BA58-A359F2F8C201}"/>
          </ac:picMkLst>
        </pc:picChg>
        <pc:picChg chg="del">
          <ac:chgData name="Sarah Gothard" userId="0e53f415fda5f162" providerId="LiveId" clId="{B9554C11-2163-463A-90B0-B596C439F62E}" dt="2021-08-27T15:31:59.718" v="72" actId="478"/>
          <ac:picMkLst>
            <pc:docMk/>
            <pc:sldMk cId="4064895694" sldId="304"/>
            <ac:picMk id="9" creationId="{C88C1749-437B-48DE-B3A7-1177409EEBD0}"/>
          </ac:picMkLst>
        </pc:picChg>
      </pc:sldChg>
      <pc:sldChg chg="add replId">
        <pc:chgData name="Sarah Gothard" userId="0e53f415fda5f162" providerId="LiveId" clId="{B9554C11-2163-463A-90B0-B596C439F62E}" dt="2021-08-27T15:30:53.797" v="68" actId="2890"/>
        <pc:sldMkLst>
          <pc:docMk/>
          <pc:sldMk cId="859249538" sldId="305"/>
        </pc:sldMkLst>
      </pc:sldChg>
      <pc:sldChg chg="add replId">
        <pc:chgData name="Sarah Gothard" userId="0e53f415fda5f162" providerId="LiveId" clId="{B9554C11-2163-463A-90B0-B596C439F62E}" dt="2021-08-27T15:30:53.797" v="68" actId="2890"/>
        <pc:sldMkLst>
          <pc:docMk/>
          <pc:sldMk cId="1491526282" sldId="306"/>
        </pc:sldMkLst>
      </pc:sldChg>
      <pc:sldChg chg="add replId">
        <pc:chgData name="Sarah Gothard" userId="0e53f415fda5f162" providerId="LiveId" clId="{B9554C11-2163-463A-90B0-B596C439F62E}" dt="2021-08-27T15:30:53.797" v="68" actId="2890"/>
        <pc:sldMkLst>
          <pc:docMk/>
          <pc:sldMk cId="1718514370" sldId="307"/>
        </pc:sldMkLst>
      </pc:sldChg>
      <pc:sldChg chg="add replId">
        <pc:chgData name="Sarah Gothard" userId="0e53f415fda5f162" providerId="LiveId" clId="{B9554C11-2163-463A-90B0-B596C439F62E}" dt="2021-08-27T15:30:53.797" v="68" actId="2890"/>
        <pc:sldMkLst>
          <pc:docMk/>
          <pc:sldMk cId="3525049745" sldId="308"/>
        </pc:sldMkLst>
      </pc:sldChg>
      <pc:sldChg chg="addSp delSp modSp add mod">
        <pc:chgData name="Sarah Gothard" userId="0e53f415fda5f162" providerId="LiveId" clId="{B9554C11-2163-463A-90B0-B596C439F62E}" dt="2021-08-27T15:32:57.189" v="80" actId="26606"/>
        <pc:sldMkLst>
          <pc:docMk/>
          <pc:sldMk cId="3391419058" sldId="309"/>
        </pc:sldMkLst>
        <pc:spChg chg="ord">
          <ac:chgData name="Sarah Gothard" userId="0e53f415fda5f162" providerId="LiveId" clId="{B9554C11-2163-463A-90B0-B596C439F62E}" dt="2021-08-27T15:32:57.189" v="80" actId="26606"/>
          <ac:spMkLst>
            <pc:docMk/>
            <pc:sldMk cId="3391419058" sldId="309"/>
            <ac:spMk id="4" creationId="{734DF08B-C78F-4DB2-8B25-0250E898880A}"/>
          </ac:spMkLst>
        </pc:spChg>
        <pc:spChg chg="del">
          <ac:chgData name="Sarah Gothard" userId="0e53f415fda5f162" providerId="LiveId" clId="{B9554C11-2163-463A-90B0-B596C439F62E}" dt="2021-08-27T15:32:57.189" v="80" actId="26606"/>
          <ac:spMkLst>
            <pc:docMk/>
            <pc:sldMk cId="3391419058" sldId="309"/>
            <ac:spMk id="109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32:57.189" v="80" actId="26606"/>
          <ac:spMkLst>
            <pc:docMk/>
            <pc:sldMk cId="3391419058" sldId="309"/>
            <ac:spMk id="111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5:32:57.189" v="80" actId="26606"/>
          <ac:spMkLst>
            <pc:docMk/>
            <pc:sldMk cId="3391419058" sldId="309"/>
            <ac:spMk id="116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5:32:57.189" v="80" actId="26606"/>
          <ac:spMkLst>
            <pc:docMk/>
            <pc:sldMk cId="3391419058" sldId="309"/>
            <ac:spMk id="118" creationId="{CB44330D-EA18-4254-AA95-EB49948539B8}"/>
          </ac:spMkLst>
        </pc:spChg>
        <pc:picChg chg="del">
          <ac:chgData name="Sarah Gothard" userId="0e53f415fda5f162" providerId="LiveId" clId="{B9554C11-2163-463A-90B0-B596C439F62E}" dt="2021-08-27T15:32:55.244" v="76" actId="478"/>
          <ac:picMkLst>
            <pc:docMk/>
            <pc:sldMk cId="3391419058" sldId="309"/>
            <ac:picMk id="3" creationId="{CD32D479-826D-419B-9459-5EB45588CDB8}"/>
          </ac:picMkLst>
        </pc:picChg>
        <pc:picChg chg="add mod">
          <ac:chgData name="Sarah Gothard" userId="0e53f415fda5f162" providerId="LiveId" clId="{B9554C11-2163-463A-90B0-B596C439F62E}" dt="2021-08-27T15:32:57.189" v="80" actId="26606"/>
          <ac:picMkLst>
            <pc:docMk/>
            <pc:sldMk cId="3391419058" sldId="309"/>
            <ac:picMk id="5" creationId="{02C5D20C-4BDC-4839-8F57-D3B56A67AD85}"/>
          </ac:picMkLst>
        </pc:picChg>
      </pc:sldChg>
      <pc:sldChg chg="addSp delSp modSp add mod replId">
        <pc:chgData name="Sarah Gothard" userId="0e53f415fda5f162" providerId="LiveId" clId="{B9554C11-2163-463A-90B0-B596C439F62E}" dt="2021-08-27T17:04:45.934" v="108" actId="26606"/>
        <pc:sldMkLst>
          <pc:docMk/>
          <pc:sldMk cId="2733313724" sldId="310"/>
        </pc:sldMkLst>
        <pc:spChg chg="ord">
          <ac:chgData name="Sarah Gothard" userId="0e53f415fda5f162" providerId="LiveId" clId="{B9554C11-2163-463A-90B0-B596C439F62E}" dt="2021-08-27T17:04:45.934" v="108" actId="26606"/>
          <ac:spMkLst>
            <pc:docMk/>
            <pc:sldMk cId="2733313724" sldId="310"/>
            <ac:spMk id="4" creationId="{1FF218AB-4A4E-4C6A-AE4C-CEDFE6B3F41B}"/>
          </ac:spMkLst>
        </pc:spChg>
        <pc:spChg chg="del">
          <ac:chgData name="Sarah Gothard" userId="0e53f415fda5f162" providerId="LiveId" clId="{B9554C11-2163-463A-90B0-B596C439F62E}" dt="2021-08-27T15:33:09.820" v="83" actId="26606"/>
          <ac:spMkLst>
            <pc:docMk/>
            <pc:sldMk cId="2733313724" sldId="310"/>
            <ac:spMk id="32" creationId="{32BC26D8-82FB-445E-AA49-62A77D7C1EE0}"/>
          </ac:spMkLst>
        </pc:spChg>
        <pc:spChg chg="del">
          <ac:chgData name="Sarah Gothard" userId="0e53f415fda5f162" providerId="LiveId" clId="{B9554C11-2163-463A-90B0-B596C439F62E}" dt="2021-08-27T15:33:09.820" v="83" actId="26606"/>
          <ac:spMkLst>
            <pc:docMk/>
            <pc:sldMk cId="2733313724" sldId="310"/>
            <ac:spMk id="34" creationId="{CB44330D-EA18-4254-AA95-EB49948539B8}"/>
          </ac:spMkLst>
        </pc:spChg>
        <pc:spChg chg="add del">
          <ac:chgData name="Sarah Gothard" userId="0e53f415fda5f162" providerId="LiveId" clId="{B9554C11-2163-463A-90B0-B596C439F62E}" dt="2021-08-27T17:04:25.127" v="103" actId="26606"/>
          <ac:spMkLst>
            <pc:docMk/>
            <pc:sldMk cId="2733313724" sldId="310"/>
            <ac:spMk id="39" creationId="{32BC26D8-82FB-445E-AA49-62A77D7C1EE0}"/>
          </ac:spMkLst>
        </pc:spChg>
        <pc:spChg chg="add del">
          <ac:chgData name="Sarah Gothard" userId="0e53f415fda5f162" providerId="LiveId" clId="{B9554C11-2163-463A-90B0-B596C439F62E}" dt="2021-08-27T17:04:25.127" v="103" actId="26606"/>
          <ac:spMkLst>
            <pc:docMk/>
            <pc:sldMk cId="2733313724" sldId="310"/>
            <ac:spMk id="41" creationId="{CB44330D-EA18-4254-AA95-EB49948539B8}"/>
          </ac:spMkLst>
        </pc:spChg>
        <pc:spChg chg="add del">
          <ac:chgData name="Sarah Gothard" userId="0e53f415fda5f162" providerId="LiveId" clId="{B9554C11-2163-463A-90B0-B596C439F62E}" dt="2021-08-27T17:04:45.934" v="108" actId="26606"/>
          <ac:spMkLst>
            <pc:docMk/>
            <pc:sldMk cId="2733313724" sldId="310"/>
            <ac:spMk id="46" creationId="{32BC26D8-82FB-445E-AA49-62A77D7C1EE0}"/>
          </ac:spMkLst>
        </pc:spChg>
        <pc:spChg chg="add del">
          <ac:chgData name="Sarah Gothard" userId="0e53f415fda5f162" providerId="LiveId" clId="{B9554C11-2163-463A-90B0-B596C439F62E}" dt="2021-08-27T17:04:45.934" v="108" actId="26606"/>
          <ac:spMkLst>
            <pc:docMk/>
            <pc:sldMk cId="2733313724" sldId="310"/>
            <ac:spMk id="48" creationId="{CB44330D-EA18-4254-AA95-EB49948539B8}"/>
          </ac:spMkLst>
        </pc:spChg>
        <pc:spChg chg="add">
          <ac:chgData name="Sarah Gothard" userId="0e53f415fda5f162" providerId="LiveId" clId="{B9554C11-2163-463A-90B0-B596C439F62E}" dt="2021-08-27T17:04:45.934" v="108" actId="26606"/>
          <ac:spMkLst>
            <pc:docMk/>
            <pc:sldMk cId="2733313724" sldId="310"/>
            <ac:spMk id="53" creationId="{32BC26D8-82FB-445E-AA49-62A77D7C1EE0}"/>
          </ac:spMkLst>
        </pc:spChg>
        <pc:spChg chg="add">
          <ac:chgData name="Sarah Gothard" userId="0e53f415fda5f162" providerId="LiveId" clId="{B9554C11-2163-463A-90B0-B596C439F62E}" dt="2021-08-27T17:04:45.934" v="108" actId="26606"/>
          <ac:spMkLst>
            <pc:docMk/>
            <pc:sldMk cId="2733313724" sldId="310"/>
            <ac:spMk id="55" creationId="{CB44330D-EA18-4254-AA95-EB49948539B8}"/>
          </ac:spMkLst>
        </pc:spChg>
        <pc:picChg chg="del">
          <ac:chgData name="Sarah Gothard" userId="0e53f415fda5f162" providerId="LiveId" clId="{B9554C11-2163-463A-90B0-B596C439F62E}" dt="2021-08-27T15:33:08.101" v="81" actId="478"/>
          <ac:picMkLst>
            <pc:docMk/>
            <pc:sldMk cId="2733313724" sldId="310"/>
            <ac:picMk id="3" creationId="{7B49ED88-94BA-4C75-A275-AC89E1F2BF9F}"/>
          </ac:picMkLst>
        </pc:picChg>
        <pc:picChg chg="add del mod">
          <ac:chgData name="Sarah Gothard" userId="0e53f415fda5f162" providerId="LiveId" clId="{B9554C11-2163-463A-90B0-B596C439F62E}" dt="2021-08-27T17:04:44.315" v="104" actId="478"/>
          <ac:picMkLst>
            <pc:docMk/>
            <pc:sldMk cId="2733313724" sldId="310"/>
            <ac:picMk id="3" creationId="{84DE08FC-7C6B-479F-A734-58ACE3374FE6}"/>
          </ac:picMkLst>
        </pc:picChg>
        <pc:picChg chg="add del mod">
          <ac:chgData name="Sarah Gothard" userId="0e53f415fda5f162" providerId="LiveId" clId="{B9554C11-2163-463A-90B0-B596C439F62E}" dt="2021-08-27T17:04:22.540" v="99" actId="478"/>
          <ac:picMkLst>
            <pc:docMk/>
            <pc:sldMk cId="2733313724" sldId="310"/>
            <ac:picMk id="5" creationId="{D0F97015-46F8-44B4-9F0A-D3308830E50C}"/>
          </ac:picMkLst>
        </pc:picChg>
        <pc:picChg chg="add mod">
          <ac:chgData name="Sarah Gothard" userId="0e53f415fda5f162" providerId="LiveId" clId="{B9554C11-2163-463A-90B0-B596C439F62E}" dt="2021-08-27T17:04:45.934" v="108" actId="26606"/>
          <ac:picMkLst>
            <pc:docMk/>
            <pc:sldMk cId="2733313724" sldId="310"/>
            <ac:picMk id="7" creationId="{BB73599F-711F-46E7-B6BA-937E22FEAC87}"/>
          </ac:picMkLst>
        </pc:picChg>
      </pc:sldChg>
      <pc:sldChg chg="add replId">
        <pc:chgData name="Sarah Gothard" userId="0e53f415fda5f162" providerId="LiveId" clId="{B9554C11-2163-463A-90B0-B596C439F62E}" dt="2021-08-27T15:32:19.273" v="75" actId="2890"/>
        <pc:sldMkLst>
          <pc:docMk/>
          <pc:sldMk cId="1669987726" sldId="311"/>
        </pc:sldMkLst>
      </pc:sldChg>
      <pc:sldChg chg="add replId">
        <pc:chgData name="Sarah Gothard" userId="0e53f415fda5f162" providerId="LiveId" clId="{B9554C11-2163-463A-90B0-B596C439F62E}" dt="2021-08-27T15:32:19.273" v="75" actId="2890"/>
        <pc:sldMkLst>
          <pc:docMk/>
          <pc:sldMk cId="1973887757" sldId="312"/>
        </pc:sldMkLst>
      </pc:sldChg>
      <pc:sldChg chg="add replId">
        <pc:chgData name="Sarah Gothard" userId="0e53f415fda5f162" providerId="LiveId" clId="{B9554C11-2163-463A-90B0-B596C439F62E}" dt="2021-08-27T15:32:19.273" v="75" actId="2890"/>
        <pc:sldMkLst>
          <pc:docMk/>
          <pc:sldMk cId="3549954411" sldId="313"/>
        </pc:sldMkLst>
      </pc:sldChg>
      <pc:sldChg chg="add replId">
        <pc:chgData name="Sarah Gothard" userId="0e53f415fda5f162" providerId="LiveId" clId="{B9554C11-2163-463A-90B0-B596C439F62E}" dt="2021-08-27T15:32:19.273" v="75" actId="2890"/>
        <pc:sldMkLst>
          <pc:docMk/>
          <pc:sldMk cId="1386114657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ECBCC98-B280-4230-95C7-826F7CA7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38383"/>
            <a:ext cx="10905066" cy="15812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FCA4AD-CD08-4420-A066-99BC16E50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B8E72-29D4-4080-8AD4-56A30F8A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8589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6DB717-8867-4A8B-9591-882DF5119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195"/>
            <a:ext cx="10905066" cy="40076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20209-95D0-405B-935E-60725737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3405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CD559F-289F-49A8-A4ED-2129F38FA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92B4E-B075-44A5-BAF0-E285055E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5427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2D479-826D-419B-9459-5EB45588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7624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35C715-96F1-48B1-BA58-A359F2F8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218AB-4A4E-4C6A-AE4C-CEDFE6B3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6489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41E5AC-5F02-4608-8EC0-5FF39CBBA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1508"/>
            <a:ext cx="10905066" cy="37349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5924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FCA4AD-CD08-4420-A066-99BC16E50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B8E72-29D4-4080-8AD4-56A30F8A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9152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6DB717-8867-4A8B-9591-882DF5119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195"/>
            <a:ext cx="10905066" cy="40076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20209-95D0-405B-935E-60725737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1851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CD559F-289F-49A8-A4ED-2129F38FA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92B4E-B075-44A5-BAF0-E285055E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2504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C5D20C-4BDC-4839-8F57-D3B56A67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914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DC0430-3A1E-47F1-8E09-CA99457F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2031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73599F-711F-46E7-B6BA-937E22FE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218AB-4A4E-4C6A-AE4C-CEDFE6B3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3331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41E5AC-5F02-4608-8EC0-5FF39CBBA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1508"/>
            <a:ext cx="10905066" cy="37349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6998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FCA4AD-CD08-4420-A066-99BC16E50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B8E72-29D4-4080-8AD4-56A30F8A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7388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6DB717-8867-4A8B-9591-882DF5119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195"/>
            <a:ext cx="10905066" cy="40076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20209-95D0-405B-935E-60725737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4995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CD559F-289F-49A8-A4ED-2129F38FA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92B4E-B075-44A5-BAF0-E285055E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8611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435B71-CE00-4E8C-B892-2794FBF7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60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EEAF9-104E-48A0-B9FA-CB60A7B3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7"/>
            <a:ext cx="10905066" cy="37622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218AB-4A4E-4C6A-AE4C-CEDFE6B3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8165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A494-3A43-4658-9F22-1CBB8DFD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7"/>
            <a:ext cx="10905066" cy="37622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4073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EB6D40-BBAF-47AE-B5C5-38E27F90B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65978"/>
            <a:ext cx="10905066" cy="33260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B8E72-29D4-4080-8AD4-56A30F8A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6576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EFBA28-4676-42A8-AC77-11D2A2CCF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1452"/>
            <a:ext cx="10905066" cy="34350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976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0B84E6C-68B4-49A4-A2C9-15FE284D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218AB-4A4E-4C6A-AE4C-CEDFE6B3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4646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41E5AC-5F02-4608-8EC0-5FF39CBBA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1508"/>
            <a:ext cx="10905066" cy="37349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3500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91</Words>
  <Application>Microsoft Office PowerPoint</Application>
  <PresentationFormat>Widescreen</PresentationFormat>
  <Paragraphs>26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40</cp:revision>
  <dcterms:created xsi:type="dcterms:W3CDTF">2019-10-03T18:26:20Z</dcterms:created>
  <dcterms:modified xsi:type="dcterms:W3CDTF">2021-08-27T17:04:47Z</dcterms:modified>
</cp:coreProperties>
</file>