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339" r:id="rId3"/>
    <p:sldId id="256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3" autoAdjust="0"/>
    <p:restoredTop sz="94660"/>
  </p:normalViewPr>
  <p:slideViewPr>
    <p:cSldViewPr snapToGrid="0">
      <p:cViewPr varScale="1">
        <p:scale>
          <a:sx n="94" d="100"/>
          <a:sy n="94" d="100"/>
        </p:scale>
        <p:origin x="27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400B6-B323-4964-922D-002DBFA69C5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9E764-5339-46C3-95CD-04EC8364E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87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5E0BC-3630-C72A-1A05-EDA66DD86B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EA688-6BC2-A495-4FF5-964D72521E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A212B-BB74-36BE-3FC9-2D329A093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EBEF2-46E0-EA2D-EA08-F354270BA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79D23-4D31-BE5F-DEC2-98DCF4E03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48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BED0A-81FC-3D0E-31B9-075530E67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45A21-4913-3CA0-9D5F-B2957E2DB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45772-4D92-A752-F377-70EE46C2E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DDC73-B43F-3BB0-8939-32B87055D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D7CF-8423-7B1D-0FF3-67F9B3F19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8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90B9-14F9-FC9A-FF21-17ACFC8F1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B3DA0-4B7F-2AF3-FAB1-9EE25B623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C108D-6701-7D1E-8CE9-963F162D9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CD0B1-FF63-56FD-BFA8-FF2C7FF7B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6E868-64CC-FED5-8066-F36E79C7B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64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0B0C7-DAA9-A115-1DBC-EA0F4ADEF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7ED23-5C97-35C5-AC03-7D445D0B0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C5168-3229-C0D9-18C4-B28F2BD0CF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85764-05AB-B54A-92FF-C2BB9082B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A4C5C-B3D6-BF2C-7890-9807A5C2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87A94-10A9-78F5-54B9-2072994F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26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DEAB0-9912-3C2B-7327-8D7DBF9A1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7973AA-B50C-313B-A5AD-387F7FA8A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C6E68A-C170-C995-E9EB-CE7E58ECF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8D5573-6BE6-554D-F0A1-A5989FEA1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2F6AB1-276E-B574-0213-F0BA339014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0CFF42-5C4B-C8E0-7D8D-4123F451D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96F252-E18C-0CD3-2F36-2E9771C83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47853D-424F-3C3A-A5A5-5C83EABD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2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CEAB8-D37D-D6B1-9CD2-AEB98897A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98558B-F87F-4042-2531-20CEA80C9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7BBB6-5100-C05B-31C4-88EE09A8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E31F31-1A79-2056-7E7F-D0D11EA65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55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BFEB1A-4BA6-155E-0EC5-9FDD549E9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C0223-6211-BB0D-EB87-A5485DA1E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6DE56-47A2-2D4D-ED97-4001E516D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71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82AF6-0802-E4A2-59A1-6E448F138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B56B0-8F8F-4724-7FEC-A4F84B774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A4F03-4C30-EB2A-0806-99CE29DB6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3B62BB-57EB-319A-FF90-F0A94C0FE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C6C6BF-0150-9D89-6350-87CA56BA0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F2377-760E-886A-49F1-30DB27156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63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BAC75-3BDF-562A-0696-96C4AADBD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95C803-2930-D611-580A-C6451024ED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3857E-51C7-0EEB-086C-5ACB5A83B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A4DE42-F2E9-8BFF-D0F9-B69C906A5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409662-CE59-8B68-071E-FDF2A4952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0D0F2-6E51-29BA-60D9-6CE17BDF0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70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7A86F-2172-DB37-D2B4-7ACE4FB0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F271B3-9B49-D038-6AC0-641211BB2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A71AA-8C99-8EF9-F012-16AA091ED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A2366-F386-2EAF-86A1-81FB511CB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F1AA0-E28F-18E9-80E4-49DAE451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1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9220E4-6265-5D7C-7344-C778F5C737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33A3CD-EC12-B73A-C28B-51643465C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411EE-75DF-A364-A694-B8FFC98CA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1438D-0BBF-986A-0DEC-BA9BD4AD0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BFAA6-9758-A581-E22B-8D9DD7CE8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81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EC554F0-E5B4-8F41-9B02-A5CC48A928E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0"/>
            <a:ext cx="12192000" cy="6665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1099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D04E42-5CCB-49C6-AB42-6905F6B81218}" type="datetime1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904A3627-209E-6492-FB1E-B61E6DA8AD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665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050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1F73F-7CEA-43BB-A41F-F4B64A7EC9D1}" type="datetime1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177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4EC99E-6062-4854-93A7-E8427FFD14FA}" type="datetime1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36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67595D-A4DE-4C64-B72E-27955F711399}" type="datetime1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01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B4AC5-270F-49FE-BDDE-66D71CEE792C}" type="datetime1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124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41A5C3-AF63-4931-AAC6-28834851B5FC}" type="datetime1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852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EB6CFF-36C4-4705-9665-D0CA3AA4FA31}" type="datetime1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493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A2641C-42EA-469E-8B34-6B12E51DE84E}" type="datetime1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589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3BFA96-5E6F-4BAE-A9CF-2DC64591F103}" type="datetime1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632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0CE53C-B4B1-4D35-864C-C014093F5EA2}" type="datetime1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29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C266ED-3C1B-A423-BC6A-DFE87E254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C8BC1-D8FA-3D92-58A1-A87C7D585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0C376-01C3-46A7-85D4-EA2D300A9F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F9755E-CEC6-4F40-9F43-C81085CA31F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986D2-3AEA-BF8A-4C02-6A7C2D99E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5153D-B496-EE56-6073-76B2A9F9F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434912-BDED-41EF-AEA1-3A038E0EF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10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450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C45BAB-6A8D-68AB-EA8C-B4E39F1E7DC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24771"/>
            <a:ext cx="10287000" cy="180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ED26C5-65BA-9C65-27EC-F617F54B656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FE8AFB-3635-2884-2B41-34F0B240E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730760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32F00B-8389-07B7-91D9-F090AE5698F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3105"/>
            <a:ext cx="12192000" cy="449179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AE5C8B-5AAF-7D33-1D7E-13B16A2B7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529801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956AD15-281D-D76A-2F1C-5257AA60036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353B7CC-367C-B272-5465-5E78396C1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442296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8E70C22-EB20-839A-FE0A-A009FFA6994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CCB45E9-D73D-2CD3-B187-4590195EA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678940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990DA-A0E1-FDA3-D3AD-8B929CFB0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729EA4-9917-6D25-E8FD-472ED76FB38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3105"/>
            <a:ext cx="12192000" cy="449179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293244-8BF8-482A-A6A2-D9D7B7433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149900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3E59D-3F0D-A0A3-29A6-1A90AFF6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6709FC-9608-36EA-92E2-C327A3AA195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329C2-E388-B251-0A4B-DFA72153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641167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942E0-4E68-F8E5-C8C9-9837EAB7A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996A18-BB49-DEA0-713C-C729ED8A28D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A0A2D44-D79F-8F5A-B4A1-5A05D4498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569831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0DDBC-76AF-9997-408B-8323E44C3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B37E34-CD92-95D1-91B9-AE6359321E5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3105"/>
            <a:ext cx="12192000" cy="449179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DBF70E-DA0A-C091-A6D5-6F607CA50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793405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F4C97-151D-0E2A-1056-8B9DA1E79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30F7E4-86D3-A0CB-0AFD-75F658DC487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6B7062-12FB-79DF-EDD2-C5D56120A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354795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A3152-4FED-66D9-FDE2-A99238FBB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D0D6C10-F6C6-CC93-94FD-AD1640948C3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0E5D23-075D-039B-6710-F79E24FC1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795238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3CEF3-F54D-580A-E534-736CF910C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908C803-AF26-484A-1036-AB4E185B3D4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3105"/>
            <a:ext cx="12192000" cy="449179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33BAFF3-1340-27E7-9E8A-C01F151B0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838870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A20F1-A937-F597-669E-E4CE55D75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108247-13F5-C11D-5DCF-942258A4D09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31A4C9-30BC-B4A5-6288-2B570D147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8085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69</Words>
  <Application>Microsoft Office PowerPoint</Application>
  <PresentationFormat>Widescreen</PresentationFormat>
  <Paragraphs>15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2</cp:revision>
  <dcterms:created xsi:type="dcterms:W3CDTF">2026-09-11T14:27:37Z</dcterms:created>
  <dcterms:modified xsi:type="dcterms:W3CDTF">2026-09-11T16:28:48Z</dcterms:modified>
</cp:coreProperties>
</file>