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70" r:id="rId8"/>
    <p:sldId id="269"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7B5B6-42CC-4679-8ACB-A433E947F81B}" v="22" dt="2020-06-12T01:10:20.32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547B5B6-42CC-4679-8ACB-A433E947F81B}"/>
    <pc:docChg chg="custSel addSld modSld">
      <pc:chgData name="Sarah Gothard" userId="0e53f415fda5f162" providerId="LiveId" clId="{2547B5B6-42CC-4679-8ACB-A433E947F81B}" dt="2020-06-12T01:10:24.825" v="42" actId="1076"/>
      <pc:docMkLst>
        <pc:docMk/>
      </pc:docMkLst>
      <pc:sldChg chg="addSp delSp modSp">
        <pc:chgData name="Sarah Gothard" userId="0e53f415fda5f162" providerId="LiveId" clId="{2547B5B6-42CC-4679-8ACB-A433E947F81B}" dt="2020-06-12T00:55:01.927" v="3" actId="1076"/>
        <pc:sldMkLst>
          <pc:docMk/>
          <pc:sldMk cId="219344417" sldId="262"/>
        </pc:sldMkLst>
        <pc:spChg chg="del">
          <ac:chgData name="Sarah Gothard" userId="0e53f415fda5f162" providerId="LiveId" clId="{2547B5B6-42CC-4679-8ACB-A433E947F81B}" dt="2020-06-12T00:54:23.966" v="0" actId="478"/>
          <ac:spMkLst>
            <pc:docMk/>
            <pc:sldMk cId="219344417" sldId="262"/>
            <ac:spMk id="5" creationId="{51758FCC-16BE-4944-BAEA-A6F5B0DD3660}"/>
          </ac:spMkLst>
        </pc:spChg>
        <pc:picChg chg="add mod">
          <ac:chgData name="Sarah Gothard" userId="0e53f415fda5f162" providerId="LiveId" clId="{2547B5B6-42CC-4679-8ACB-A433E947F81B}" dt="2020-06-12T00:55:01.927" v="3" actId="1076"/>
          <ac:picMkLst>
            <pc:docMk/>
            <pc:sldMk cId="219344417" sldId="262"/>
            <ac:picMk id="3" creationId="{33B180C2-C507-4A0C-930B-B98DC4C4D5B1}"/>
          </ac:picMkLst>
        </pc:picChg>
      </pc:sldChg>
      <pc:sldChg chg="addSp modSp">
        <pc:chgData name="Sarah Gothard" userId="0e53f415fda5f162" providerId="LiveId" clId="{2547B5B6-42CC-4679-8ACB-A433E947F81B}" dt="2020-06-12T00:56:53.778" v="11" actId="1076"/>
        <pc:sldMkLst>
          <pc:docMk/>
          <pc:sldMk cId="795945589" sldId="264"/>
        </pc:sldMkLst>
        <pc:picChg chg="add mod">
          <ac:chgData name="Sarah Gothard" userId="0e53f415fda5f162" providerId="LiveId" clId="{2547B5B6-42CC-4679-8ACB-A433E947F81B}" dt="2020-06-12T00:56:53.778" v="11" actId="1076"/>
          <ac:picMkLst>
            <pc:docMk/>
            <pc:sldMk cId="795945589" sldId="264"/>
            <ac:picMk id="3" creationId="{F88B1F38-C259-4137-BD4C-06C3B78A3EF6}"/>
          </ac:picMkLst>
        </pc:picChg>
      </pc:sldChg>
      <pc:sldChg chg="addSp modSp add">
        <pc:chgData name="Sarah Gothard" userId="0e53f415fda5f162" providerId="LiveId" clId="{2547B5B6-42CC-4679-8ACB-A433E947F81B}" dt="2020-06-12T01:06:32.397" v="25" actId="1076"/>
        <pc:sldMkLst>
          <pc:docMk/>
          <pc:sldMk cId="3367445047" sldId="265"/>
        </pc:sldMkLst>
        <pc:picChg chg="add mod">
          <ac:chgData name="Sarah Gothard" userId="0e53f415fda5f162" providerId="LiveId" clId="{2547B5B6-42CC-4679-8ACB-A433E947F81B}" dt="2020-06-12T01:06:32.397" v="25" actId="1076"/>
          <ac:picMkLst>
            <pc:docMk/>
            <pc:sldMk cId="3367445047" sldId="265"/>
            <ac:picMk id="3" creationId="{35A980E8-9B11-496E-B9FE-1DD536D4139B}"/>
          </ac:picMkLst>
        </pc:picChg>
      </pc:sldChg>
      <pc:sldChg chg="addSp delSp modSp add">
        <pc:chgData name="Sarah Gothard" userId="0e53f415fda5f162" providerId="LiveId" clId="{2547B5B6-42CC-4679-8ACB-A433E947F81B}" dt="2020-06-12T01:08:25.071" v="34" actId="1076"/>
        <pc:sldMkLst>
          <pc:docMk/>
          <pc:sldMk cId="1031384343" sldId="266"/>
        </pc:sldMkLst>
        <pc:picChg chg="add del">
          <ac:chgData name="Sarah Gothard" userId="0e53f415fda5f162" providerId="LiveId" clId="{2547B5B6-42CC-4679-8ACB-A433E947F81B}" dt="2020-06-12T01:06:58.199" v="27"/>
          <ac:picMkLst>
            <pc:docMk/>
            <pc:sldMk cId="1031384343" sldId="266"/>
            <ac:picMk id="3" creationId="{CEED8BA2-0331-4465-8FCB-A502C45B5738}"/>
          </ac:picMkLst>
        </pc:picChg>
        <pc:picChg chg="add del">
          <ac:chgData name="Sarah Gothard" userId="0e53f415fda5f162" providerId="LiveId" clId="{2547B5B6-42CC-4679-8ACB-A433E947F81B}" dt="2020-06-12T01:07:39.146" v="29"/>
          <ac:picMkLst>
            <pc:docMk/>
            <pc:sldMk cId="1031384343" sldId="266"/>
            <ac:picMk id="5" creationId="{4C39558A-76F4-45BB-B0F4-0F1F42F2DDB6}"/>
          </ac:picMkLst>
        </pc:picChg>
        <pc:picChg chg="add mod">
          <ac:chgData name="Sarah Gothard" userId="0e53f415fda5f162" providerId="LiveId" clId="{2547B5B6-42CC-4679-8ACB-A433E947F81B}" dt="2020-06-12T01:08:25.071" v="34" actId="1076"/>
          <ac:picMkLst>
            <pc:docMk/>
            <pc:sldMk cId="1031384343" sldId="266"/>
            <ac:picMk id="6" creationId="{7EF4908D-BA1B-404F-88FC-A8C7070DF614}"/>
          </ac:picMkLst>
        </pc:picChg>
      </pc:sldChg>
      <pc:sldChg chg="addSp modSp add">
        <pc:chgData name="Sarah Gothard" userId="0e53f415fda5f162" providerId="LiveId" clId="{2547B5B6-42CC-4679-8ACB-A433E947F81B}" dt="2020-06-12T01:02:54.308" v="16" actId="1076"/>
        <pc:sldMkLst>
          <pc:docMk/>
          <pc:sldMk cId="3895102465" sldId="267"/>
        </pc:sldMkLst>
        <pc:picChg chg="add mod">
          <ac:chgData name="Sarah Gothard" userId="0e53f415fda5f162" providerId="LiveId" clId="{2547B5B6-42CC-4679-8ACB-A433E947F81B}" dt="2020-06-12T01:02:54.308" v="16" actId="1076"/>
          <ac:picMkLst>
            <pc:docMk/>
            <pc:sldMk cId="3895102465" sldId="267"/>
            <ac:picMk id="3" creationId="{15329923-0E95-4153-AEA4-CBEC645AE88C}"/>
          </ac:picMkLst>
        </pc:picChg>
      </pc:sldChg>
      <pc:sldChg chg="addSp modSp add">
        <pc:chgData name="Sarah Gothard" userId="0e53f415fda5f162" providerId="LiveId" clId="{2547B5B6-42CC-4679-8ACB-A433E947F81B}" dt="2020-06-12T01:09:41.103" v="39" actId="1076"/>
        <pc:sldMkLst>
          <pc:docMk/>
          <pc:sldMk cId="4285250231" sldId="268"/>
        </pc:sldMkLst>
        <pc:picChg chg="add mod">
          <ac:chgData name="Sarah Gothard" userId="0e53f415fda5f162" providerId="LiveId" clId="{2547B5B6-42CC-4679-8ACB-A433E947F81B}" dt="2020-06-12T01:09:41.103" v="39" actId="1076"/>
          <ac:picMkLst>
            <pc:docMk/>
            <pc:sldMk cId="4285250231" sldId="268"/>
            <ac:picMk id="3" creationId="{98E34DEF-C669-4FF7-BA33-7296B0672E37}"/>
          </ac:picMkLst>
        </pc:picChg>
      </pc:sldChg>
      <pc:sldChg chg="addSp modSp add">
        <pc:chgData name="Sarah Gothard" userId="0e53f415fda5f162" providerId="LiveId" clId="{2547B5B6-42CC-4679-8ACB-A433E947F81B}" dt="2020-06-12T01:04:03.028" v="19" actId="1076"/>
        <pc:sldMkLst>
          <pc:docMk/>
          <pc:sldMk cId="2723824093" sldId="269"/>
        </pc:sldMkLst>
        <pc:picChg chg="add mod">
          <ac:chgData name="Sarah Gothard" userId="0e53f415fda5f162" providerId="LiveId" clId="{2547B5B6-42CC-4679-8ACB-A433E947F81B}" dt="2020-06-12T01:04:03.028" v="19" actId="1076"/>
          <ac:picMkLst>
            <pc:docMk/>
            <pc:sldMk cId="2723824093" sldId="269"/>
            <ac:picMk id="3" creationId="{78C28B13-5C25-4B1A-A1A2-6371717FDA72}"/>
          </ac:picMkLst>
        </pc:picChg>
      </pc:sldChg>
      <pc:sldChg chg="addSp add">
        <pc:chgData name="Sarah Gothard" userId="0e53f415fda5f162" providerId="LiveId" clId="{2547B5B6-42CC-4679-8ACB-A433E947F81B}" dt="2020-06-12T01:08:30.701" v="35"/>
        <pc:sldMkLst>
          <pc:docMk/>
          <pc:sldMk cId="1255962070" sldId="270"/>
        </pc:sldMkLst>
        <pc:picChg chg="add">
          <ac:chgData name="Sarah Gothard" userId="0e53f415fda5f162" providerId="LiveId" clId="{2547B5B6-42CC-4679-8ACB-A433E947F81B}" dt="2020-06-12T01:08:30.701" v="35"/>
          <ac:picMkLst>
            <pc:docMk/>
            <pc:sldMk cId="1255962070" sldId="270"/>
            <ac:picMk id="5" creationId="{469B9B70-310B-4034-8DB9-81406EB37216}"/>
          </ac:picMkLst>
        </pc:picChg>
      </pc:sldChg>
      <pc:sldChg chg="addSp modSp add">
        <pc:chgData name="Sarah Gothard" userId="0e53f415fda5f162" providerId="LiveId" clId="{2547B5B6-42CC-4679-8ACB-A433E947F81B}" dt="2020-06-12T01:10:24.825" v="42" actId="1076"/>
        <pc:sldMkLst>
          <pc:docMk/>
          <pc:sldMk cId="1618098059" sldId="271"/>
        </pc:sldMkLst>
        <pc:picChg chg="add mod">
          <ac:chgData name="Sarah Gothard" userId="0e53f415fda5f162" providerId="LiveId" clId="{2547B5B6-42CC-4679-8ACB-A433E947F81B}" dt="2020-06-12T01:10:24.825" v="42" actId="1076"/>
          <ac:picMkLst>
            <pc:docMk/>
            <pc:sldMk cId="1618098059" sldId="271"/>
            <ac:picMk id="3" creationId="{D208017E-4682-489C-94F4-F5718853464E}"/>
          </ac:picMkLst>
        </pc:picChg>
      </pc:sldChg>
      <pc:sldChg chg="addSp add">
        <pc:chgData name="Sarah Gothard" userId="0e53f415fda5f162" providerId="LiveId" clId="{2547B5B6-42CC-4679-8ACB-A433E947F81B}" dt="2020-06-12T01:08:33.788" v="36"/>
        <pc:sldMkLst>
          <pc:docMk/>
          <pc:sldMk cId="2207862329" sldId="272"/>
        </pc:sldMkLst>
        <pc:picChg chg="add">
          <ac:chgData name="Sarah Gothard" userId="0e53f415fda5f162" providerId="LiveId" clId="{2547B5B6-42CC-4679-8ACB-A433E947F81B}" dt="2020-06-12T01:08:33.788" v="36"/>
          <ac:picMkLst>
            <pc:docMk/>
            <pc:sldMk cId="2207862329" sldId="272"/>
            <ac:picMk id="5" creationId="{D499510C-3B8D-4E51-AF0C-EAF5AEDD907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6/11/2020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6/11/2020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6/11/2020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6/11/2020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6/11/2020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6/11/2020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6/11/2020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6/11/2020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6/11/2020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6/11/2020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B180C2-C507-4A0C-930B-B98DC4C4D5B1}"/>
              </a:ext>
            </a:extLst>
          </p:cNvPr>
          <p:cNvPicPr>
            <a:picLocks noChangeAspect="1"/>
          </p:cNvPicPr>
          <p:nvPr/>
        </p:nvPicPr>
        <p:blipFill>
          <a:blip r:embed="rId3"/>
          <a:stretch>
            <a:fillRect/>
          </a:stretch>
        </p:blipFill>
        <p:spPr>
          <a:xfrm>
            <a:off x="848033" y="2601341"/>
            <a:ext cx="10471355" cy="165531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99510C-3B8D-4E51-AF0C-EAF5AEDD9074}"/>
              </a:ext>
            </a:extLst>
          </p:cNvPr>
          <p:cNvPicPr>
            <a:picLocks noChangeAspect="1"/>
          </p:cNvPicPr>
          <p:nvPr/>
        </p:nvPicPr>
        <p:blipFill>
          <a:blip r:embed="rId2"/>
          <a:stretch>
            <a:fillRect/>
          </a:stretch>
        </p:blipFill>
        <p:spPr>
          <a:xfrm>
            <a:off x="845247" y="486800"/>
            <a:ext cx="10501505" cy="5884400"/>
          </a:xfrm>
          <a:prstGeom prst="rect">
            <a:avLst/>
          </a:prstGeom>
        </p:spPr>
      </p:pic>
    </p:spTree>
    <p:extLst>
      <p:ext uri="{BB962C8B-B14F-4D97-AF65-F5344CB8AC3E}">
        <p14:creationId xmlns:p14="http://schemas.microsoft.com/office/powerpoint/2010/main" val="220786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8B1F38-C259-4137-BD4C-06C3B78A3EF6}"/>
              </a:ext>
            </a:extLst>
          </p:cNvPr>
          <p:cNvPicPr>
            <a:picLocks noChangeAspect="1"/>
          </p:cNvPicPr>
          <p:nvPr/>
        </p:nvPicPr>
        <p:blipFill>
          <a:blip r:embed="rId2"/>
          <a:stretch>
            <a:fillRect/>
          </a:stretch>
        </p:blipFill>
        <p:spPr>
          <a:xfrm>
            <a:off x="744795" y="482833"/>
            <a:ext cx="10677832" cy="586263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A980E8-9B11-496E-B9FE-1DD536D4139B}"/>
              </a:ext>
            </a:extLst>
          </p:cNvPr>
          <p:cNvPicPr>
            <a:picLocks noChangeAspect="1"/>
          </p:cNvPicPr>
          <p:nvPr/>
        </p:nvPicPr>
        <p:blipFill>
          <a:blip r:embed="rId2"/>
          <a:stretch>
            <a:fillRect/>
          </a:stretch>
        </p:blipFill>
        <p:spPr>
          <a:xfrm>
            <a:off x="700549" y="632947"/>
            <a:ext cx="10766323" cy="5592105"/>
          </a:xfrm>
          <a:prstGeom prst="rect">
            <a:avLst/>
          </a:prstGeom>
        </p:spPr>
      </p:pic>
    </p:spTree>
    <p:extLst>
      <p:ext uri="{BB962C8B-B14F-4D97-AF65-F5344CB8AC3E}">
        <p14:creationId xmlns:p14="http://schemas.microsoft.com/office/powerpoint/2010/main" val="336744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EF4908D-BA1B-404F-88FC-A8C7070DF614}"/>
              </a:ext>
            </a:extLst>
          </p:cNvPr>
          <p:cNvPicPr>
            <a:picLocks noChangeAspect="1"/>
          </p:cNvPicPr>
          <p:nvPr/>
        </p:nvPicPr>
        <p:blipFill>
          <a:blip r:embed="rId2"/>
          <a:stretch>
            <a:fillRect/>
          </a:stretch>
        </p:blipFill>
        <p:spPr>
          <a:xfrm>
            <a:off x="845247" y="486800"/>
            <a:ext cx="10501505" cy="5884400"/>
          </a:xfrm>
          <a:prstGeom prst="rect">
            <a:avLst/>
          </a:prstGeom>
        </p:spPr>
      </p:pic>
    </p:spTree>
    <p:extLst>
      <p:ext uri="{BB962C8B-B14F-4D97-AF65-F5344CB8AC3E}">
        <p14:creationId xmlns:p14="http://schemas.microsoft.com/office/powerpoint/2010/main" val="103138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329923-0E95-4153-AEA4-CBEC645AE88C}"/>
              </a:ext>
            </a:extLst>
          </p:cNvPr>
          <p:cNvPicPr>
            <a:picLocks noChangeAspect="1"/>
          </p:cNvPicPr>
          <p:nvPr/>
        </p:nvPicPr>
        <p:blipFill>
          <a:blip r:embed="rId2"/>
          <a:stretch>
            <a:fillRect/>
          </a:stretch>
        </p:blipFill>
        <p:spPr>
          <a:xfrm>
            <a:off x="859097" y="567813"/>
            <a:ext cx="10449228" cy="5722373"/>
          </a:xfrm>
          <a:prstGeom prst="rect">
            <a:avLst/>
          </a:prstGeom>
        </p:spPr>
      </p:pic>
    </p:spTree>
    <p:extLst>
      <p:ext uri="{BB962C8B-B14F-4D97-AF65-F5344CB8AC3E}">
        <p14:creationId xmlns:p14="http://schemas.microsoft.com/office/powerpoint/2010/main" val="389510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E34DEF-C669-4FF7-BA33-7296B0672E37}"/>
              </a:ext>
            </a:extLst>
          </p:cNvPr>
          <p:cNvPicPr>
            <a:picLocks noChangeAspect="1"/>
          </p:cNvPicPr>
          <p:nvPr/>
        </p:nvPicPr>
        <p:blipFill>
          <a:blip r:embed="rId2"/>
          <a:stretch>
            <a:fillRect/>
          </a:stretch>
        </p:blipFill>
        <p:spPr>
          <a:xfrm>
            <a:off x="589936" y="534020"/>
            <a:ext cx="11120284" cy="5760260"/>
          </a:xfrm>
          <a:prstGeom prst="rect">
            <a:avLst/>
          </a:prstGeom>
        </p:spPr>
      </p:pic>
    </p:spTree>
    <p:extLst>
      <p:ext uri="{BB962C8B-B14F-4D97-AF65-F5344CB8AC3E}">
        <p14:creationId xmlns:p14="http://schemas.microsoft.com/office/powerpoint/2010/main" val="428525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9B9B70-310B-4034-8DB9-81406EB37216}"/>
              </a:ext>
            </a:extLst>
          </p:cNvPr>
          <p:cNvPicPr>
            <a:picLocks noChangeAspect="1"/>
          </p:cNvPicPr>
          <p:nvPr/>
        </p:nvPicPr>
        <p:blipFill>
          <a:blip r:embed="rId2"/>
          <a:stretch>
            <a:fillRect/>
          </a:stretch>
        </p:blipFill>
        <p:spPr>
          <a:xfrm>
            <a:off x="845247" y="486800"/>
            <a:ext cx="10501505" cy="5884400"/>
          </a:xfrm>
          <a:prstGeom prst="rect">
            <a:avLst/>
          </a:prstGeom>
        </p:spPr>
      </p:pic>
    </p:spTree>
    <p:extLst>
      <p:ext uri="{BB962C8B-B14F-4D97-AF65-F5344CB8AC3E}">
        <p14:creationId xmlns:p14="http://schemas.microsoft.com/office/powerpoint/2010/main" val="125596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C28B13-5C25-4B1A-A1A2-6371717FDA72}"/>
              </a:ext>
            </a:extLst>
          </p:cNvPr>
          <p:cNvPicPr>
            <a:picLocks noChangeAspect="1"/>
          </p:cNvPicPr>
          <p:nvPr/>
        </p:nvPicPr>
        <p:blipFill>
          <a:blip r:embed="rId2"/>
          <a:stretch>
            <a:fillRect/>
          </a:stretch>
        </p:blipFill>
        <p:spPr>
          <a:xfrm>
            <a:off x="825911" y="542219"/>
            <a:ext cx="10515600" cy="5773561"/>
          </a:xfrm>
          <a:prstGeom prst="rect">
            <a:avLst/>
          </a:prstGeom>
        </p:spPr>
      </p:pic>
    </p:spTree>
    <p:extLst>
      <p:ext uri="{BB962C8B-B14F-4D97-AF65-F5344CB8AC3E}">
        <p14:creationId xmlns:p14="http://schemas.microsoft.com/office/powerpoint/2010/main" val="272382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08017E-4682-489C-94F4-F5718853464E}"/>
              </a:ext>
            </a:extLst>
          </p:cNvPr>
          <p:cNvPicPr>
            <a:picLocks noChangeAspect="1"/>
          </p:cNvPicPr>
          <p:nvPr/>
        </p:nvPicPr>
        <p:blipFill>
          <a:blip r:embed="rId2"/>
          <a:stretch>
            <a:fillRect/>
          </a:stretch>
        </p:blipFill>
        <p:spPr>
          <a:xfrm>
            <a:off x="727587" y="625453"/>
            <a:ext cx="10736826" cy="5607093"/>
          </a:xfrm>
          <a:prstGeom prst="rect">
            <a:avLst/>
          </a:prstGeom>
        </p:spPr>
      </p:pic>
    </p:spTree>
    <p:extLst>
      <p:ext uri="{BB962C8B-B14F-4D97-AF65-F5344CB8AC3E}">
        <p14:creationId xmlns:p14="http://schemas.microsoft.com/office/powerpoint/2010/main" val="1618098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2020-06-12T01:10:29Z</dcterms:modified>
</cp:coreProperties>
</file>