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39" r:id="rId3"/>
    <p:sldId id="256" r:id="rId4"/>
    <p:sldId id="257" r:id="rId5"/>
    <p:sldId id="340" r:id="rId6"/>
    <p:sldId id="341" r:id="rId7"/>
    <p:sldId id="343" r:id="rId8"/>
    <p:sldId id="342" r:id="rId9"/>
    <p:sldId id="344" r:id="rId10"/>
    <p:sldId id="346" r:id="rId11"/>
    <p:sldId id="345" r:id="rId12"/>
    <p:sldId id="347" r:id="rId13"/>
    <p:sldId id="348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68322-0220-4A38-A78D-A2092119FD71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6E46-F11C-4780-A1B5-3017D42A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BC1E-D687-6E3C-4500-53F2E78A9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F66E3-1FFA-DE90-7B74-12DA0A549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33E1-963E-7DE9-B9E8-9D28210B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46F6-1CBB-5EA3-633C-5C8AA835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3D26A-E634-2F1C-67F2-49DC8036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B11F-C34F-0440-812F-7B48AB31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A23CE-C51E-4E91-BD01-8DCBF239E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0AA6-276C-5DF5-5864-79878F58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9629-C5D5-D8EC-35D6-CDA7CD99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95E26-7589-DE95-4BF9-617DF541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A6EA5-BC6F-409C-09E8-8DDF58808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21661-2211-3327-F5C2-A7398A6BF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14BD6-A925-7ADA-B39A-F0E3E193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F78C-5D74-2FDF-7583-E52EBA83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AECB4-379A-C512-6C3E-DB753AE3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52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B0A9-0186-497C-8711-C9C8F6415D24}" type="datetime1">
              <a:rPr lang="en-US" smtClean="0"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04E42-5CCB-49C6-AB42-6905F6B81218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60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1F73F-7CEA-43BB-A41F-F4B64A7EC9D1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4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EC99E-6062-4854-93A7-E8427FFD14FA}" type="datetime1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595D-A4DE-4C64-B72E-27955F711399}" type="datetime1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B4AC5-270F-49FE-BDDE-66D71CEE792C}" type="datetime1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9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5C3-AF63-4931-AAC6-28834851B5FC}" type="datetime1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6ACE-C591-5CEF-7D61-42B0A409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F824-EAD1-86DB-B4B9-EF5B4075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0F261-7846-A632-9041-38D9C592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3117-B7C2-4110-1C8C-A7BDBC25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ECE6-A906-82FC-5003-1168CC12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60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B6CFF-36C4-4705-9665-D0CA3AA4FA31}" type="datetime1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2641C-42EA-469E-8B34-6B12E51DE84E}" type="datetime1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BFA96-5E6F-4BAE-A9CF-2DC64591F103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E53C-B4B1-4D35-864C-C014093F5EA2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0E42-91B0-4358-8826-283FEB8D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65273-0ADC-36E7-5D8A-C0717DFBC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B5FD-A2FC-8F57-CB73-C97D2269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39B3-127C-60D7-3762-185394A2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E83D-BB2C-CE4E-3967-40FCBA22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9EF7-8EDD-274E-61A5-663534A2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DA1E-AF10-BDEB-3A93-5D1197DC4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C8320-3D5D-2E90-DBF3-94E7F43E8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F80A9-F8B9-3134-A31C-46415BF9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D4EF2-65DB-538F-ED31-FC49F1F3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5D4D7-D76A-0B21-F177-CD172BF7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785B-455D-0471-17A1-AC131C75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A62B3-21F6-BBE2-D5C2-32E5E18B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DF1F6-91C3-01FC-7930-7C24EE9E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6E4C3-2021-E033-8904-1F17605B4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A9161-54EF-1130-6560-177D2B01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70400-62C4-9006-C86C-60A49D0E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6A5B1-97CE-3C73-E232-CB9DDD1C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59FF7-AD4C-7D9F-CA7F-6FBF7C32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0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7F86-5730-6FB2-1B21-9FE32EBF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9F181-8203-58B9-E3CC-B9951EAD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B4578-74DF-E4D1-F164-3F5F0759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3B4EC-6069-F252-ED10-CA50A4F7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3AC8E-E186-9A74-79AB-7DA3160F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4C386-C51B-F758-581A-7FE499D0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093A9-8D21-30FD-BFFB-B7E4ED9B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68E7-60F1-9EBC-38B3-98365A86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DE39-671F-2147-E162-0C594803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C3DE3-9970-4048-F0F4-156DC0A90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691E4-73C4-909D-77F4-AE646EEC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38DFA-ED1E-4D21-B496-E3478F7D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4F99F-E22A-1AEB-8A5B-F094396A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B13A-585C-E5CA-274D-3F8D6F46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E2403-D0C6-5D11-A0D5-C3320A5EA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D1A91-28C8-923C-35F3-A319E7895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A0804-091D-E8D4-41AD-737C72E7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2FDE-BA01-8617-DB2B-823F09E8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1846B-1A95-29E2-F75F-FC53A6EC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F1CEA-8A02-2DFD-CD74-BBFC5DF3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A9453-912F-57C3-3697-EC00BFD9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2ACF-326B-8535-85C3-688B31859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DFD09-5B34-4911-9CF7-B719D4B39C0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DC85-ACC3-E849-6779-5E4291148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603999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3564-214D-6E11-7222-7EAE56011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DB692-F51D-4DC7-ABEC-AE4CC36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604000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AECC3-AF25-B31D-CC2A-A733614A787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24063"/>
            <a:ext cx="10287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7B22B-DB8A-93F1-650A-8D06EC7980D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FB853-B53F-1B34-7D96-AF8F65DC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9369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7D294-A3C2-05EE-9B3E-B680C5FF90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62B99-CD35-2193-34A9-41CBBBA9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1064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D241D-C006-FBF9-2759-FF250F3CC8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862EA-7CBD-02AB-1324-7CD70089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1819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CA0D0-20E8-9361-BC9D-33F264712F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D5E07-506C-4D60-A37F-F7E48B29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8748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53086D-14C9-A277-272C-CAAA7E15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FF699B-16A1-043E-2E4E-3C4460CC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7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138CF4-CACC-1CA8-F50C-4CF8899027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4FF8F5C-D88A-FD27-2C4C-954FB24D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5498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F3AD2C-A10C-717C-1B39-0F02398FA6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6C13C-BC25-727D-787B-8332C6F0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1079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B751BA-EE7C-F9E6-D355-B04DC6F169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95E79-C1A6-A19C-7A95-1E0E860A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084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71ACE8-BB0E-5C49-7C0D-8286916923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8ED34-53E6-8733-D991-73C72FF4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494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E006FD-6B10-681D-C307-1435EFEE9B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DD8F1-0310-65E3-65D9-50E893AC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4128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CBA08B-57DB-72B4-282F-1248B9C712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EFB62-46D9-3303-6F87-3C078010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907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0518A1-6523-BC67-9494-CB6B700AD0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727B9-6358-DB74-2F4D-DAFC6DC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8090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Gothard, Sarah</dc:creator>
  <cp:lastModifiedBy>Gothard, Sarah</cp:lastModifiedBy>
  <cp:revision>2</cp:revision>
  <dcterms:created xsi:type="dcterms:W3CDTF">2026-07-03T17:37:57Z</dcterms:created>
  <dcterms:modified xsi:type="dcterms:W3CDTF">2026-07-03T18:02:31Z</dcterms:modified>
</cp:coreProperties>
</file>