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339" r:id="rId3"/>
    <p:sldId id="257" r:id="rId4"/>
    <p:sldId id="258" r:id="rId5"/>
    <p:sldId id="256" r:id="rId6"/>
    <p:sldId id="340" r:id="rId7"/>
    <p:sldId id="341" r:id="rId8"/>
    <p:sldId id="342" r:id="rId9"/>
    <p:sldId id="343" r:id="rId10"/>
    <p:sldId id="344" r:id="rId11"/>
    <p:sldId id="345" r:id="rId12"/>
    <p:sldId id="34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D85A76-B1A9-429E-86D5-3104C2EC79B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17C61-25E6-4B51-B421-818BBC71D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131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903EA-3A48-3C29-0BF8-6EEC724B6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7F5393-338C-D4EE-80CF-6FB8EFFB6B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B3159-EE60-6C57-DF31-1E213818E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A2D0-3C04-4E04-99DD-F5E78815C977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992CD-6CEA-0F4B-2DC4-A29E7B431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AD1F8-2322-E5D1-58AE-8522E73C6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0008-44D0-463D-B440-0681CC7BF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53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01363-9230-9A08-16EB-0242A7E2C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FC8D84-D696-FF22-3709-AE3F4310CA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778B1-AB85-C7E2-44B9-3EB4D55CE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A2D0-3C04-4E04-99DD-F5E78815C977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34B39-3C4F-AB49-0BAC-7558C8BC2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8D250-96A8-8DDB-A5E0-E38D93876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0008-44D0-463D-B440-0681CC7BF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3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577641-3B91-5D38-62F1-6DBBE1535E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2A9AE0-546F-3870-97B1-9A0CFB3779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8ACEF-9355-A8EC-47EE-03D54801A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A2D0-3C04-4E04-99DD-F5E78815C977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75694-18FB-EB66-44D7-E4D96052E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29248-1861-F706-0B66-5A5F5A153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0008-44D0-463D-B440-0681CC7BF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30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6058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6/5/2026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22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3298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06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996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180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1216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601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15C39-22AD-E7A3-058F-3771E6F2D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39E4A-FD23-C1E3-AF3F-9C33DEC1A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37716-0F00-88D5-0C70-6CD2F4A9A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A2D0-3C04-4E04-99DD-F5E78815C977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BB99C-1BD9-B553-8EE1-BEF7365CF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66E25-E29E-C55F-3210-CCDC7CA96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0008-44D0-463D-B440-0681CC7BF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055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3425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927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8947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11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48354-594B-81EC-0F11-BA4E433F3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26998-D27E-A0CA-488F-BF5F06565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9CDCE-E92D-64AB-FC90-4958A8630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A2D0-3C04-4E04-99DD-F5E78815C977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5DA22-A10E-521F-9B28-DFCD0824C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C0E97-6F3B-E36D-63E5-4CC7D057C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0008-44D0-463D-B440-0681CC7BF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3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0AF72-AFA4-D2DC-220C-E2069AAEC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E74D7-BE4D-6159-A7FE-9962B4409F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BE91FC-F913-0D1B-41F4-C23359E9CD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867880-2502-7173-E156-6EF48FDBE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A2D0-3C04-4E04-99DD-F5E78815C977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599A9-8947-BEE7-DD87-C2D30AEAA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43AFA-3A94-9049-1AEA-81D6F1FFC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0008-44D0-463D-B440-0681CC7BF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17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CABC9-A417-FFA8-2D96-2204F3A9C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8633E-922D-9F19-A35C-E5EAFBAE6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46A4F8-C51D-A27D-EE69-D13CD2554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6B3DB8-0DF3-8201-3FC3-129DA6866E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422D12-7C5E-1C68-9191-9887C3DAB3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90526E-EA09-5F11-A4AA-DB8895CF1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A2D0-3C04-4E04-99DD-F5E78815C977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F76322-F786-8BB4-6B6D-3A953FD59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9DE44-DD39-4207-8027-538508AEF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0008-44D0-463D-B440-0681CC7BF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4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3E8A3-DB19-AD49-190C-6C8CD771A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487634-3BE5-AD98-12F9-8F69DD26C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A2D0-3C04-4E04-99DD-F5E78815C977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1A66B8-97E3-C2F3-863C-B6651F7AB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CBD896-7058-3709-8BB5-2F1D1AA36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0008-44D0-463D-B440-0681CC7BF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597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B2AB5B-7919-D308-8E5E-C5C36E017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A2D0-3C04-4E04-99DD-F5E78815C977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BB2F80-D01E-B3B2-DDCF-8EB66E436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655410-B39E-7996-EA4D-07771DF32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0008-44D0-463D-B440-0681CC7BF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71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C3087-24D4-36DE-2553-AFA4B8BB6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664BC-5947-D513-9EDB-E779F6CB0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087022-0588-908D-EDE6-0BE21327C3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5023A6-7F92-676B-949E-5A396E6B4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A2D0-3C04-4E04-99DD-F5E78815C977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99C95F-D1DC-F846-31C1-BE3F6D64C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6245EC-3E1A-E0B9-244D-D3FA34D94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0008-44D0-463D-B440-0681CC7BF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62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463DA-75AC-DC6E-2D2C-A02936D1C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BB67A9-7EC9-C8CC-D8A5-64F91EF23E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55D856-4F95-B7D8-9437-7EEB5120BD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6D6ED5-3A51-D09F-8BC5-254B33903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A2D0-3C04-4E04-99DD-F5E78815C977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0FE0ED-26C9-B7DC-DBAE-821712F36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ACC48-A606-753B-EAC2-9F963B6F9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0008-44D0-463D-B440-0681CC7BF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26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FC0774-A3FB-2469-DD91-C7F7F2577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84C99-8776-04BA-BAB2-927BB3675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3A8B3-1A5D-0E2A-2A7E-EDB8F9AA73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F4A2D0-3C04-4E04-99DD-F5E78815C977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FCF90-FA51-A370-1812-DA1D15004E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0BCA4-D693-B658-4DE9-6707A11F2C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F10008-44D0-463D-B440-0681CC7BF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446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633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009563-95FA-FE01-C553-8AB2C3F2B87F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241372"/>
            <a:ext cx="10287000" cy="2375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0B9A88A-0B6C-01C7-D485-CA99CB810AF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2FC622-CB03-E01F-94C1-DEE6A4AA0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04081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6A61D83-180F-1D65-CE12-9F8951E66F5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CD334E2-054A-B888-C401-C9C33AFA9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11642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250EF7A-8808-F29F-1140-55ED729B1BB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E53739-A917-6DF7-31F2-11D03D94E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86959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C72B705-A409-9352-BE2D-17BBA9C90F8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7E475F-3CB8-F204-1D4E-892FB9C3E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54963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7B261B3-FD24-530D-A271-4A5587D0B57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41DD3A04-3D75-56EE-8519-51C7A36CA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5480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50B1E93-4439-6878-21ED-228AA5C299D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FF615B5-4876-1CB5-EBF3-0324D3CC4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38339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B32347B-4947-23A2-4CB0-8111A1414B4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F91207F-85D2-2ABF-52CC-5658ED4B6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31569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FDFB21E-3A21-5EA6-1F1D-D0558E0E6D1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3FB9EF2-0B46-6B30-37A1-C514E0B3C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90146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0F3FF38-572D-E2A2-63DF-4A47730783A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9AB5A3-7E9F-E9CC-C28A-AEA1C11EE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86191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55F8978-09E9-8C87-2FB6-4C7655E963D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AA1C167-443E-8C6B-0C70-504A11878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04420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2026-06-05T20:40:37Z</dcterms:created>
  <dcterms:modified xsi:type="dcterms:W3CDTF">2026-06-05T21:06:55Z</dcterms:modified>
</cp:coreProperties>
</file>