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D41BA-220E-45AD-8503-9B5FC80E2AFC}" v="34" dt="2019-09-15T19:20:16.75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5" autoAdjust="0"/>
    <p:restoredTop sz="91160" autoAdjust="0"/>
  </p:normalViewPr>
  <p:slideViewPr>
    <p:cSldViewPr snapToGrid="0" showGuides="1">
      <p:cViewPr varScale="1">
        <p:scale>
          <a:sx n="65" d="100"/>
          <a:sy n="65" d="100"/>
        </p:scale>
        <p:origin x="18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C5D41BA-220E-45AD-8503-9B5FC80E2AFC}"/>
    <pc:docChg chg="undo custSel mod addSld delSld modSld sldOrd modMainMaster">
      <pc:chgData name="Sarah Gothard" userId="0e53f415fda5f162" providerId="LiveId" clId="{BC5D41BA-220E-45AD-8503-9B5FC80E2AFC}" dt="2019-09-29T18:22:02.909" v="125" actId="26606"/>
      <pc:docMkLst>
        <pc:docMk/>
      </pc:docMkLst>
      <pc:sldChg chg="addSp delSp modSp mod setBg">
        <pc:chgData name="Sarah Gothard" userId="0e53f415fda5f162" providerId="LiveId" clId="{BC5D41BA-220E-45AD-8503-9B5FC80E2AFC}" dt="2019-09-29T18:21:05.168" v="108" actId="26606"/>
        <pc:sldMkLst>
          <pc:docMk/>
          <pc:sldMk cId="1357896311" sldId="256"/>
        </pc:sldMkLst>
        <pc:spChg chg="mod ord">
          <ac:chgData name="Sarah Gothard" userId="0e53f415fda5f162" providerId="LiveId" clId="{BC5D41BA-220E-45AD-8503-9B5FC80E2AFC}" dt="2019-09-29T18:21:05.168" v="108" actId="26606"/>
          <ac:spMkLst>
            <pc:docMk/>
            <pc:sldMk cId="1357896311" sldId="256"/>
            <ac:spMk id="4" creationId="{F36E12F5-5EFE-4E20-BA72-71E29E602701}"/>
          </ac:spMkLst>
        </pc:spChg>
        <pc:spChg chg="add">
          <ac:chgData name="Sarah Gothard" userId="0e53f415fda5f162" providerId="LiveId" clId="{BC5D41BA-220E-45AD-8503-9B5FC80E2AFC}" dt="2019-09-29T18:21:05.168" v="108" actId="26606"/>
          <ac:spMkLst>
            <pc:docMk/>
            <pc:sldMk cId="1357896311" sldId="256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05.168" v="108" actId="26606"/>
          <ac:spMkLst>
            <pc:docMk/>
            <pc:sldMk cId="1357896311" sldId="256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05.168" v="108" actId="26606"/>
          <ac:picMkLst>
            <pc:docMk/>
            <pc:sldMk cId="1357896311" sldId="256"/>
            <ac:picMk id="2" creationId="{AE0CB842-C170-474E-AB3D-819CECB0B81F}"/>
          </ac:picMkLst>
        </pc:picChg>
        <pc:picChg chg="del mod">
          <ac:chgData name="Sarah Gothard" userId="0e53f415fda5f162" providerId="LiveId" clId="{BC5D41BA-220E-45AD-8503-9B5FC80E2AFC}" dt="2019-09-15T17:42:07.708" v="38" actId="478"/>
          <ac:picMkLst>
            <pc:docMk/>
            <pc:sldMk cId="1357896311" sldId="256"/>
            <ac:picMk id="3" creationId="{334997A6-7F1D-4A1B-8F8A-57148592E66B}"/>
          </ac:picMkLst>
        </pc:picChg>
      </pc:sldChg>
      <pc:sldChg chg="addSp delSp modSp mod setBg">
        <pc:chgData name="Sarah Gothard" userId="0e53f415fda5f162" providerId="LiveId" clId="{BC5D41BA-220E-45AD-8503-9B5FC80E2AFC}" dt="2019-09-29T18:21:07.675" v="109" actId="26606"/>
        <pc:sldMkLst>
          <pc:docMk/>
          <pc:sldMk cId="3539035435" sldId="257"/>
        </pc:sldMkLst>
        <pc:spChg chg="add del mod">
          <ac:chgData name="Sarah Gothard" userId="0e53f415fda5f162" providerId="LiveId" clId="{BC5D41BA-220E-45AD-8503-9B5FC80E2AFC}" dt="2019-09-15T17:41:57.673" v="2" actId="478"/>
          <ac:spMkLst>
            <pc:docMk/>
            <pc:sldMk cId="3539035435" sldId="257"/>
            <ac:spMk id="3" creationId="{6D3AED44-13BD-435A-9BEA-5CFE3B1BD3B3}"/>
          </ac:spMkLst>
        </pc:spChg>
        <pc:spChg chg="mod ord">
          <ac:chgData name="Sarah Gothard" userId="0e53f415fda5f162" providerId="LiveId" clId="{BC5D41BA-220E-45AD-8503-9B5FC80E2AFC}" dt="2019-09-29T18:21:07.675" v="109" actId="26606"/>
          <ac:spMkLst>
            <pc:docMk/>
            <pc:sldMk cId="3539035435" sldId="257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07.675" v="109" actId="26606"/>
          <ac:spMkLst>
            <pc:docMk/>
            <pc:sldMk cId="3539035435" sldId="257"/>
            <ac:spMk id="13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07.675" v="109" actId="26606"/>
          <ac:spMkLst>
            <pc:docMk/>
            <pc:sldMk cId="3539035435" sldId="257"/>
            <ac:spMk id="15" creationId="{CB44330D-EA18-4254-AA95-EB49948539B8}"/>
          </ac:spMkLst>
        </pc:spChg>
        <pc:picChg chg="del mod">
          <ac:chgData name="Sarah Gothard" userId="0e53f415fda5f162" providerId="LiveId" clId="{BC5D41BA-220E-45AD-8503-9B5FC80E2AFC}" dt="2019-09-15T17:41:55.383" v="1" actId="478"/>
          <ac:picMkLst>
            <pc:docMk/>
            <pc:sldMk cId="3539035435" sldId="257"/>
            <ac:picMk id="5" creationId="{48C04B9B-8082-46FA-B2B3-D6059D00D833}"/>
          </ac:picMkLst>
        </pc:picChg>
        <pc:picChg chg="add del">
          <ac:chgData name="Sarah Gothard" userId="0e53f415fda5f162" providerId="LiveId" clId="{BC5D41BA-220E-45AD-8503-9B5FC80E2AFC}" dt="2019-09-15T17:45:59.741" v="81" actId="478"/>
          <ac:picMkLst>
            <pc:docMk/>
            <pc:sldMk cId="3539035435" sldId="257"/>
            <ac:picMk id="6" creationId="{6134B2B3-B492-4E08-B3D1-1375A2CB671B}"/>
          </ac:picMkLst>
        </pc:picChg>
        <pc:picChg chg="add del">
          <ac:chgData name="Sarah Gothard" userId="0e53f415fda5f162" providerId="LiveId" clId="{BC5D41BA-220E-45AD-8503-9B5FC80E2AFC}" dt="2019-09-15T17:46:22.689" v="83" actId="478"/>
          <ac:picMkLst>
            <pc:docMk/>
            <pc:sldMk cId="3539035435" sldId="257"/>
            <ac:picMk id="7" creationId="{A6EE3D06-7301-489B-A3E6-2E0F33D238A9}"/>
          </ac:picMkLst>
        </pc:picChg>
        <pc:picChg chg="add mod">
          <ac:chgData name="Sarah Gothard" userId="0e53f415fda5f162" providerId="LiveId" clId="{BC5D41BA-220E-45AD-8503-9B5FC80E2AFC}" dt="2019-09-29T18:21:07.675" v="109" actId="26606"/>
          <ac:picMkLst>
            <pc:docMk/>
            <pc:sldMk cId="3539035435" sldId="257"/>
            <ac:picMk id="8" creationId="{F6B85EC9-1342-4B68-85A4-9B9772D48DF5}"/>
          </ac:picMkLst>
        </pc:picChg>
      </pc:sldChg>
      <pc:sldChg chg="addSp delSp modSp add mod setBg">
        <pc:chgData name="Sarah Gothard" userId="0e53f415fda5f162" providerId="LiveId" clId="{BC5D41BA-220E-45AD-8503-9B5FC80E2AFC}" dt="2019-09-29T18:21:10.559" v="110" actId="26606"/>
        <pc:sldMkLst>
          <pc:docMk/>
          <pc:sldMk cId="1889185744" sldId="258"/>
        </pc:sldMkLst>
        <pc:spChg chg="mod ord">
          <ac:chgData name="Sarah Gothard" userId="0e53f415fda5f162" providerId="LiveId" clId="{BC5D41BA-220E-45AD-8503-9B5FC80E2AFC}" dt="2019-09-29T18:21:10.559" v="110" actId="26606"/>
          <ac:spMkLst>
            <pc:docMk/>
            <pc:sldMk cId="1889185744" sldId="258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10.559" v="110" actId="26606"/>
          <ac:spMkLst>
            <pc:docMk/>
            <pc:sldMk cId="1889185744" sldId="258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10.559" v="110" actId="26606"/>
          <ac:spMkLst>
            <pc:docMk/>
            <pc:sldMk cId="1889185744" sldId="258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10.559" v="110" actId="26606"/>
          <ac:picMkLst>
            <pc:docMk/>
            <pc:sldMk cId="1889185744" sldId="258"/>
            <ac:picMk id="2" creationId="{F36362EC-8D1C-4130-8A25-DF6BB11EFA01}"/>
          </ac:picMkLst>
        </pc:picChg>
        <pc:picChg chg="add del">
          <ac:chgData name="Sarah Gothard" userId="0e53f415fda5f162" providerId="LiveId" clId="{BC5D41BA-220E-45AD-8503-9B5FC80E2AFC}" dt="2019-09-15T18:01:35.537" v="102"/>
          <ac:picMkLst>
            <pc:docMk/>
            <pc:sldMk cId="1889185744" sldId="258"/>
            <ac:picMk id="3" creationId="{2D87069F-DCA3-4CE2-9957-E5066BF1394A}"/>
          </ac:picMkLst>
        </pc:picChg>
      </pc:sldChg>
      <pc:sldChg chg="addSp modSp add mod setBg">
        <pc:chgData name="Sarah Gothard" userId="0e53f415fda5f162" providerId="LiveId" clId="{BC5D41BA-220E-45AD-8503-9B5FC80E2AFC}" dt="2019-09-29T18:21:14.949" v="111" actId="26606"/>
        <pc:sldMkLst>
          <pc:docMk/>
          <pc:sldMk cId="2504941427" sldId="259"/>
        </pc:sldMkLst>
        <pc:spChg chg="mod ord">
          <ac:chgData name="Sarah Gothard" userId="0e53f415fda5f162" providerId="LiveId" clId="{BC5D41BA-220E-45AD-8503-9B5FC80E2AFC}" dt="2019-09-29T18:21:14.949" v="111" actId="26606"/>
          <ac:spMkLst>
            <pc:docMk/>
            <pc:sldMk cId="2504941427" sldId="259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14.949" v="111" actId="26606"/>
          <ac:spMkLst>
            <pc:docMk/>
            <pc:sldMk cId="2504941427" sldId="259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14.949" v="111" actId="26606"/>
          <ac:spMkLst>
            <pc:docMk/>
            <pc:sldMk cId="2504941427" sldId="259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14.949" v="111" actId="26606"/>
          <ac:picMkLst>
            <pc:docMk/>
            <pc:sldMk cId="2504941427" sldId="259"/>
            <ac:picMk id="2" creationId="{7A615F1D-139A-46C1-B958-29B9BBD7D6F5}"/>
          </ac:picMkLst>
        </pc:picChg>
      </pc:sldChg>
      <pc:sldChg chg="addSp modSp add mod setBg">
        <pc:chgData name="Sarah Gothard" userId="0e53f415fda5f162" providerId="LiveId" clId="{BC5D41BA-220E-45AD-8503-9B5FC80E2AFC}" dt="2019-09-29T18:21:21.259" v="113" actId="26606"/>
        <pc:sldMkLst>
          <pc:docMk/>
          <pc:sldMk cId="3739313609" sldId="260"/>
        </pc:sldMkLst>
        <pc:spChg chg="mod ord">
          <ac:chgData name="Sarah Gothard" userId="0e53f415fda5f162" providerId="LiveId" clId="{BC5D41BA-220E-45AD-8503-9B5FC80E2AFC}" dt="2019-09-29T18:21:21.259" v="113" actId="26606"/>
          <ac:spMkLst>
            <pc:docMk/>
            <pc:sldMk cId="3739313609" sldId="260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21.259" v="113" actId="26606"/>
          <ac:spMkLst>
            <pc:docMk/>
            <pc:sldMk cId="3739313609" sldId="260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21.259" v="113" actId="26606"/>
          <ac:spMkLst>
            <pc:docMk/>
            <pc:sldMk cId="3739313609" sldId="260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21.259" v="113" actId="26606"/>
          <ac:picMkLst>
            <pc:docMk/>
            <pc:sldMk cId="3739313609" sldId="260"/>
            <ac:picMk id="2" creationId="{C9A1E572-CBDE-4CB5-90DC-C9E638CA7E9A}"/>
          </ac:picMkLst>
        </pc:picChg>
      </pc:sldChg>
      <pc:sldChg chg="addSp modSp add mod ord setBg">
        <pc:chgData name="Sarah Gothard" userId="0e53f415fda5f162" providerId="LiveId" clId="{BC5D41BA-220E-45AD-8503-9B5FC80E2AFC}" dt="2019-09-29T18:21:18.499" v="112" actId="26606"/>
        <pc:sldMkLst>
          <pc:docMk/>
          <pc:sldMk cId="1841104598" sldId="261"/>
        </pc:sldMkLst>
        <pc:spChg chg="mod ord">
          <ac:chgData name="Sarah Gothard" userId="0e53f415fda5f162" providerId="LiveId" clId="{BC5D41BA-220E-45AD-8503-9B5FC80E2AFC}" dt="2019-09-29T18:21:18.499" v="112" actId="26606"/>
          <ac:spMkLst>
            <pc:docMk/>
            <pc:sldMk cId="1841104598" sldId="261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18.499" v="112" actId="26606"/>
          <ac:spMkLst>
            <pc:docMk/>
            <pc:sldMk cId="1841104598" sldId="261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18.499" v="112" actId="26606"/>
          <ac:spMkLst>
            <pc:docMk/>
            <pc:sldMk cId="1841104598" sldId="261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18.499" v="112" actId="26606"/>
          <ac:picMkLst>
            <pc:docMk/>
            <pc:sldMk cId="1841104598" sldId="261"/>
            <ac:picMk id="2" creationId="{DA995082-7229-49AC-BF21-97808E3D5ADE}"/>
          </ac:picMkLst>
        </pc:picChg>
      </pc:sldChg>
      <pc:sldChg chg="addSp modSp add mod setBg">
        <pc:chgData name="Sarah Gothard" userId="0e53f415fda5f162" providerId="LiveId" clId="{BC5D41BA-220E-45AD-8503-9B5FC80E2AFC}" dt="2019-09-29T18:21:29.196" v="114" actId="26606"/>
        <pc:sldMkLst>
          <pc:docMk/>
          <pc:sldMk cId="1608086726" sldId="262"/>
        </pc:sldMkLst>
        <pc:spChg chg="mod ord">
          <ac:chgData name="Sarah Gothard" userId="0e53f415fda5f162" providerId="LiveId" clId="{BC5D41BA-220E-45AD-8503-9B5FC80E2AFC}" dt="2019-09-29T18:21:29.196" v="114" actId="26606"/>
          <ac:spMkLst>
            <pc:docMk/>
            <pc:sldMk cId="1608086726" sldId="262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29.196" v="114" actId="26606"/>
          <ac:spMkLst>
            <pc:docMk/>
            <pc:sldMk cId="1608086726" sldId="262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29.196" v="114" actId="26606"/>
          <ac:spMkLst>
            <pc:docMk/>
            <pc:sldMk cId="1608086726" sldId="262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29.196" v="114" actId="26606"/>
          <ac:picMkLst>
            <pc:docMk/>
            <pc:sldMk cId="1608086726" sldId="262"/>
            <ac:picMk id="2" creationId="{C9689500-5675-4D0A-9A3C-F9CEEBE54322}"/>
          </ac:picMkLst>
        </pc:picChg>
      </pc:sldChg>
      <pc:sldChg chg="addSp modSp add mod setBg">
        <pc:chgData name="Sarah Gothard" userId="0e53f415fda5f162" providerId="LiveId" clId="{BC5D41BA-220E-45AD-8503-9B5FC80E2AFC}" dt="2019-09-29T18:21:31.166" v="115" actId="26606"/>
        <pc:sldMkLst>
          <pc:docMk/>
          <pc:sldMk cId="4046808514" sldId="263"/>
        </pc:sldMkLst>
        <pc:spChg chg="mod ord">
          <ac:chgData name="Sarah Gothard" userId="0e53f415fda5f162" providerId="LiveId" clId="{BC5D41BA-220E-45AD-8503-9B5FC80E2AFC}" dt="2019-09-29T18:21:31.166" v="115" actId="26606"/>
          <ac:spMkLst>
            <pc:docMk/>
            <pc:sldMk cId="4046808514" sldId="263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31.166" v="115" actId="26606"/>
          <ac:spMkLst>
            <pc:docMk/>
            <pc:sldMk cId="4046808514" sldId="263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31.166" v="115" actId="26606"/>
          <ac:spMkLst>
            <pc:docMk/>
            <pc:sldMk cId="4046808514" sldId="263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31.166" v="115" actId="26606"/>
          <ac:picMkLst>
            <pc:docMk/>
            <pc:sldMk cId="4046808514" sldId="263"/>
            <ac:picMk id="2" creationId="{7A01224C-D531-412A-9EC1-E97FD94D34B1}"/>
          </ac:picMkLst>
        </pc:picChg>
      </pc:sldChg>
      <pc:sldChg chg="addSp delSp modSp add mod ord setBg">
        <pc:chgData name="Sarah Gothard" userId="0e53f415fda5f162" providerId="LiveId" clId="{BC5D41BA-220E-45AD-8503-9B5FC80E2AFC}" dt="2019-09-29T18:21:43.148" v="120" actId="26606"/>
        <pc:sldMkLst>
          <pc:docMk/>
          <pc:sldMk cId="2163642526" sldId="264"/>
        </pc:sldMkLst>
        <pc:spChg chg="mod ord">
          <ac:chgData name="Sarah Gothard" userId="0e53f415fda5f162" providerId="LiveId" clId="{BC5D41BA-220E-45AD-8503-9B5FC80E2AFC}" dt="2019-09-29T18:21:43.148" v="120" actId="26606"/>
          <ac:spMkLst>
            <pc:docMk/>
            <pc:sldMk cId="2163642526" sldId="264"/>
            <ac:spMk id="4" creationId="{CC44A912-7FC3-4C38-8F98-FF92A0F90BCB}"/>
          </ac:spMkLst>
        </pc:spChg>
        <pc:spChg chg="add del">
          <ac:chgData name="Sarah Gothard" userId="0e53f415fda5f162" providerId="LiveId" clId="{BC5D41BA-220E-45AD-8503-9B5FC80E2AFC}" dt="2019-09-29T18:21:43.131" v="119" actId="26606"/>
          <ac:spMkLst>
            <pc:docMk/>
            <pc:sldMk cId="2163642526" sldId="264"/>
            <ac:spMk id="9" creationId="{01D0AF59-99C3-4251-AB9A-C966C6AD4400}"/>
          </ac:spMkLst>
        </pc:spChg>
        <pc:spChg chg="add del">
          <ac:chgData name="Sarah Gothard" userId="0e53f415fda5f162" providerId="LiveId" clId="{BC5D41BA-220E-45AD-8503-9B5FC80E2AFC}" dt="2019-09-29T18:21:43.131" v="119" actId="26606"/>
          <ac:spMkLst>
            <pc:docMk/>
            <pc:sldMk cId="2163642526" sldId="264"/>
            <ac:spMk id="11" creationId="{1855405F-37A2-4869-9154-F8BE3BECE6C3}"/>
          </ac:spMkLst>
        </pc:spChg>
        <pc:spChg chg="add">
          <ac:chgData name="Sarah Gothard" userId="0e53f415fda5f162" providerId="LiveId" clId="{BC5D41BA-220E-45AD-8503-9B5FC80E2AFC}" dt="2019-09-29T18:21:43.148" v="120" actId="26606"/>
          <ac:spMkLst>
            <pc:docMk/>
            <pc:sldMk cId="2163642526" sldId="264"/>
            <ac:spMk id="13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43.148" v="120" actId="26606"/>
          <ac:spMkLst>
            <pc:docMk/>
            <pc:sldMk cId="2163642526" sldId="264"/>
            <ac:spMk id="14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43.148" v="120" actId="26606"/>
          <ac:picMkLst>
            <pc:docMk/>
            <pc:sldMk cId="2163642526" sldId="264"/>
            <ac:picMk id="2" creationId="{3686E493-8C3C-4C44-916D-04821ECE2B34}"/>
          </ac:picMkLst>
        </pc:picChg>
      </pc:sldChg>
      <pc:sldChg chg="addSp modSp add mod setBg">
        <pc:chgData name="Sarah Gothard" userId="0e53f415fda5f162" providerId="LiveId" clId="{BC5D41BA-220E-45AD-8503-9B5FC80E2AFC}" dt="2019-09-29T18:21:33.979" v="116" actId="26606"/>
        <pc:sldMkLst>
          <pc:docMk/>
          <pc:sldMk cId="1494187892" sldId="265"/>
        </pc:sldMkLst>
        <pc:spChg chg="mod ord">
          <ac:chgData name="Sarah Gothard" userId="0e53f415fda5f162" providerId="LiveId" clId="{BC5D41BA-220E-45AD-8503-9B5FC80E2AFC}" dt="2019-09-29T18:21:33.979" v="116" actId="26606"/>
          <ac:spMkLst>
            <pc:docMk/>
            <pc:sldMk cId="1494187892" sldId="265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33.979" v="116" actId="26606"/>
          <ac:spMkLst>
            <pc:docMk/>
            <pc:sldMk cId="1494187892" sldId="265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33.979" v="116" actId="26606"/>
          <ac:spMkLst>
            <pc:docMk/>
            <pc:sldMk cId="1494187892" sldId="265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33.979" v="116" actId="26606"/>
          <ac:picMkLst>
            <pc:docMk/>
            <pc:sldMk cId="1494187892" sldId="265"/>
            <ac:picMk id="2" creationId="{D088E4F9-19CB-464E-BB8A-120DA7E047BB}"/>
          </ac:picMkLst>
        </pc:picChg>
      </pc:sldChg>
      <pc:sldChg chg="addSp modSp add mod setBg">
        <pc:chgData name="Sarah Gothard" userId="0e53f415fda5f162" providerId="LiveId" clId="{BC5D41BA-220E-45AD-8503-9B5FC80E2AFC}" dt="2019-09-29T18:21:36.261" v="117" actId="26606"/>
        <pc:sldMkLst>
          <pc:docMk/>
          <pc:sldMk cId="2300516911" sldId="266"/>
        </pc:sldMkLst>
        <pc:spChg chg="mod ord">
          <ac:chgData name="Sarah Gothard" userId="0e53f415fda5f162" providerId="LiveId" clId="{BC5D41BA-220E-45AD-8503-9B5FC80E2AFC}" dt="2019-09-29T18:21:36.261" v="117" actId="26606"/>
          <ac:spMkLst>
            <pc:docMk/>
            <pc:sldMk cId="2300516911" sldId="266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36.261" v="117" actId="26606"/>
          <ac:spMkLst>
            <pc:docMk/>
            <pc:sldMk cId="2300516911" sldId="266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36.261" v="117" actId="26606"/>
          <ac:spMkLst>
            <pc:docMk/>
            <pc:sldMk cId="2300516911" sldId="266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36.261" v="117" actId="26606"/>
          <ac:picMkLst>
            <pc:docMk/>
            <pc:sldMk cId="2300516911" sldId="266"/>
            <ac:picMk id="2" creationId="{055082BE-A178-45D5-829C-A91F1936C42B}"/>
          </ac:picMkLst>
        </pc:picChg>
      </pc:sldChg>
      <pc:sldChg chg="addSp modSp add mod setBg">
        <pc:chgData name="Sarah Gothard" userId="0e53f415fda5f162" providerId="LiveId" clId="{BC5D41BA-220E-45AD-8503-9B5FC80E2AFC}" dt="2019-09-29T18:21:49.035" v="121" actId="26606"/>
        <pc:sldMkLst>
          <pc:docMk/>
          <pc:sldMk cId="2431036868" sldId="267"/>
        </pc:sldMkLst>
        <pc:spChg chg="mod ord">
          <ac:chgData name="Sarah Gothard" userId="0e53f415fda5f162" providerId="LiveId" clId="{BC5D41BA-220E-45AD-8503-9B5FC80E2AFC}" dt="2019-09-29T18:21:49.035" v="121" actId="26606"/>
          <ac:spMkLst>
            <pc:docMk/>
            <pc:sldMk cId="2431036868" sldId="267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49.035" v="121" actId="26606"/>
          <ac:spMkLst>
            <pc:docMk/>
            <pc:sldMk cId="2431036868" sldId="267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49.035" v="121" actId="26606"/>
          <ac:spMkLst>
            <pc:docMk/>
            <pc:sldMk cId="2431036868" sldId="267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49.035" v="121" actId="26606"/>
          <ac:picMkLst>
            <pc:docMk/>
            <pc:sldMk cId="2431036868" sldId="267"/>
            <ac:picMk id="2" creationId="{71C1D84F-8D21-4AAC-9E30-751F90961B28}"/>
          </ac:picMkLst>
        </pc:picChg>
      </pc:sldChg>
      <pc:sldChg chg="addSp modSp add mod setBg">
        <pc:chgData name="Sarah Gothard" userId="0e53f415fda5f162" providerId="LiveId" clId="{BC5D41BA-220E-45AD-8503-9B5FC80E2AFC}" dt="2019-09-29T18:21:52.796" v="122" actId="26606"/>
        <pc:sldMkLst>
          <pc:docMk/>
          <pc:sldMk cId="1855666364" sldId="268"/>
        </pc:sldMkLst>
        <pc:spChg chg="mod ord">
          <ac:chgData name="Sarah Gothard" userId="0e53f415fda5f162" providerId="LiveId" clId="{BC5D41BA-220E-45AD-8503-9B5FC80E2AFC}" dt="2019-09-29T18:21:52.796" v="122" actId="26606"/>
          <ac:spMkLst>
            <pc:docMk/>
            <pc:sldMk cId="1855666364" sldId="268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52.796" v="122" actId="26606"/>
          <ac:spMkLst>
            <pc:docMk/>
            <pc:sldMk cId="1855666364" sldId="268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52.796" v="122" actId="26606"/>
          <ac:spMkLst>
            <pc:docMk/>
            <pc:sldMk cId="1855666364" sldId="268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52.796" v="122" actId="26606"/>
          <ac:picMkLst>
            <pc:docMk/>
            <pc:sldMk cId="1855666364" sldId="268"/>
            <ac:picMk id="2" creationId="{78D1DBD9-63F2-4C13-944C-FCB60F8DFB17}"/>
          </ac:picMkLst>
        </pc:picChg>
      </pc:sldChg>
      <pc:sldChg chg="addSp modSp add mod setBg">
        <pc:chgData name="Sarah Gothard" userId="0e53f415fda5f162" providerId="LiveId" clId="{BC5D41BA-220E-45AD-8503-9B5FC80E2AFC}" dt="2019-09-29T18:21:55.333" v="123" actId="26606"/>
        <pc:sldMkLst>
          <pc:docMk/>
          <pc:sldMk cId="3934030785" sldId="269"/>
        </pc:sldMkLst>
        <pc:spChg chg="mod ord">
          <ac:chgData name="Sarah Gothard" userId="0e53f415fda5f162" providerId="LiveId" clId="{BC5D41BA-220E-45AD-8503-9B5FC80E2AFC}" dt="2019-09-29T18:21:55.333" v="123" actId="26606"/>
          <ac:spMkLst>
            <pc:docMk/>
            <pc:sldMk cId="3934030785" sldId="269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55.333" v="123" actId="26606"/>
          <ac:spMkLst>
            <pc:docMk/>
            <pc:sldMk cId="3934030785" sldId="269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55.333" v="123" actId="26606"/>
          <ac:spMkLst>
            <pc:docMk/>
            <pc:sldMk cId="3934030785" sldId="269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55.333" v="123" actId="26606"/>
          <ac:picMkLst>
            <pc:docMk/>
            <pc:sldMk cId="3934030785" sldId="269"/>
            <ac:picMk id="2" creationId="{60DA6F94-E4A8-4AE5-A80C-CF1BFEE2DEC1}"/>
          </ac:picMkLst>
        </pc:picChg>
      </pc:sldChg>
      <pc:sldChg chg="addSp modSp add mod setBg">
        <pc:chgData name="Sarah Gothard" userId="0e53f415fda5f162" providerId="LiveId" clId="{BC5D41BA-220E-45AD-8503-9B5FC80E2AFC}" dt="2019-09-29T18:21:58.720" v="124" actId="26606"/>
        <pc:sldMkLst>
          <pc:docMk/>
          <pc:sldMk cId="582078879" sldId="270"/>
        </pc:sldMkLst>
        <pc:spChg chg="mod ord">
          <ac:chgData name="Sarah Gothard" userId="0e53f415fda5f162" providerId="LiveId" clId="{BC5D41BA-220E-45AD-8503-9B5FC80E2AFC}" dt="2019-09-29T18:21:58.720" v="124" actId="26606"/>
          <ac:spMkLst>
            <pc:docMk/>
            <pc:sldMk cId="582078879" sldId="270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1:58.720" v="124" actId="26606"/>
          <ac:spMkLst>
            <pc:docMk/>
            <pc:sldMk cId="582078879" sldId="270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1:58.720" v="124" actId="26606"/>
          <ac:spMkLst>
            <pc:docMk/>
            <pc:sldMk cId="582078879" sldId="270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1:58.720" v="124" actId="26606"/>
          <ac:picMkLst>
            <pc:docMk/>
            <pc:sldMk cId="582078879" sldId="270"/>
            <ac:picMk id="2" creationId="{3C3BD28A-AD76-425A-9BE7-3A920EF0A960}"/>
          </ac:picMkLst>
        </pc:picChg>
      </pc:sldChg>
      <pc:sldChg chg="addSp modSp add mod setBg">
        <pc:chgData name="Sarah Gothard" userId="0e53f415fda5f162" providerId="LiveId" clId="{BC5D41BA-220E-45AD-8503-9B5FC80E2AFC}" dt="2019-09-29T18:22:02.909" v="125" actId="26606"/>
        <pc:sldMkLst>
          <pc:docMk/>
          <pc:sldMk cId="3186906191" sldId="271"/>
        </pc:sldMkLst>
        <pc:spChg chg="mod ord">
          <ac:chgData name="Sarah Gothard" userId="0e53f415fda5f162" providerId="LiveId" clId="{BC5D41BA-220E-45AD-8503-9B5FC80E2AFC}" dt="2019-09-29T18:22:02.909" v="125" actId="26606"/>
          <ac:spMkLst>
            <pc:docMk/>
            <pc:sldMk cId="3186906191" sldId="271"/>
            <ac:spMk id="4" creationId="{CC44A912-7FC3-4C38-8F98-FF92A0F90BCB}"/>
          </ac:spMkLst>
        </pc:spChg>
        <pc:spChg chg="add">
          <ac:chgData name="Sarah Gothard" userId="0e53f415fda5f162" providerId="LiveId" clId="{BC5D41BA-220E-45AD-8503-9B5FC80E2AFC}" dt="2019-09-29T18:22:02.909" v="125" actId="26606"/>
          <ac:spMkLst>
            <pc:docMk/>
            <pc:sldMk cId="3186906191" sldId="271"/>
            <ac:spMk id="9" creationId="{32BC26D8-82FB-445E-AA49-62A77D7C1EE0}"/>
          </ac:spMkLst>
        </pc:spChg>
        <pc:spChg chg="add">
          <ac:chgData name="Sarah Gothard" userId="0e53f415fda5f162" providerId="LiveId" clId="{BC5D41BA-220E-45AD-8503-9B5FC80E2AFC}" dt="2019-09-29T18:22:02.909" v="125" actId="26606"/>
          <ac:spMkLst>
            <pc:docMk/>
            <pc:sldMk cId="3186906191" sldId="271"/>
            <ac:spMk id="11" creationId="{CB44330D-EA18-4254-AA95-EB49948539B8}"/>
          </ac:spMkLst>
        </pc:spChg>
        <pc:picChg chg="add mod">
          <ac:chgData name="Sarah Gothard" userId="0e53f415fda5f162" providerId="LiveId" clId="{BC5D41BA-220E-45AD-8503-9B5FC80E2AFC}" dt="2019-09-29T18:22:02.909" v="125" actId="26606"/>
          <ac:picMkLst>
            <pc:docMk/>
            <pc:sldMk cId="3186906191" sldId="271"/>
            <ac:picMk id="2" creationId="{1B831B64-F791-460D-ACCE-C12DE99D7DCF}"/>
          </ac:picMkLst>
        </pc:picChg>
      </pc:sldChg>
    </pc:docChg>
  </pc:docChgLst>
  <pc:docChgLst>
    <pc:chgData name="Sarah Gothard" userId="0e53f415fda5f162" providerId="LiveId" clId="{2782DBC5-2DEC-46EE-B6BA-090E0C16ADF8}"/>
  </pc:docChgLst>
  <pc:docChgLst>
    <pc:chgData name="Sarah Gothard" userId="0e53f415fda5f162" providerId="LiveId" clId="{F55147F2-4405-4708-999F-2BA1E14DDC31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2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4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6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4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0CB842-C170-474E-AB3D-819CECB0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06761"/>
            <a:ext cx="10905066" cy="264447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E12F5-5EFE-4E20-BA72-71E29E60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789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5082BE-A178-45D5-829C-A91F1936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0051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6E493-8C3C-4C44-916D-04821ECE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63642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C1D84F-8D21-4AAC-9E30-751F9096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3103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1DBD9-63F2-4C13-944C-FCB60F8DF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5566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A6F94-E4A8-4AE5-A80C-CF1BFEE2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3403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BD28A-AD76-425A-9BE7-3A920EF0A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82078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31B64-F791-460D-ACCE-C12DE99D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8690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85EC9-1342-4B68-85A4-9B9772D4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3903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6362EC-8D1C-4130-8A25-DF6BB11E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8918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615F1D-139A-46C1-B958-29B9BBD7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0494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995082-7229-49AC-BF21-97808E3D5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4110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1E572-CBDE-4CB5-90DC-C9E638CA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931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689500-5675-4D0A-9A3C-F9CEEBE5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0808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1224C-D531-412A-9EC1-E97FD94D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4680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88E4F9-19CB-464E-BB8A-120DA7E0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A912-7FC3-4C38-8F98-FF92A0F9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9418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2019-09-29T18:22:02Z</dcterms:created>
  <dcterms:modified xsi:type="dcterms:W3CDTF">2019-09-29T18:22:07Z</dcterms:modified>
</cp:coreProperties>
</file>