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1160" autoAdjust="0"/>
  </p:normalViewPr>
  <p:slideViewPr>
    <p:cSldViewPr snapToGrid="0" showGuides="1">
      <p:cViewPr varScale="1">
        <p:scale>
          <a:sx n="63" d="100"/>
          <a:sy n="63" d="100"/>
        </p:scale>
        <p:origin x="3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8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3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0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94332"/>
            <a:ext cx="4114800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6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3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5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6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7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3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4F1B0-83BB-43FE-BF5F-A5186B125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611120"/>
            <a:ext cx="10905066" cy="16357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0C1BFD-B416-47BF-AC62-73E48104F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79720"/>
            <a:ext cx="10905066" cy="389856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83A46F-CACE-4535-B786-DCE627B50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3697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F96ED36-C75E-4A53-8D5D-17EFC0ECC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75470"/>
            <a:ext cx="10905066" cy="550705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9401F-537D-49CA-9B5C-23AC9B41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746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45A7690-AF54-4786-A2A8-C88069396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89B1B-B97A-4AEA-B9E1-1D129E5D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35772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FA9C03-D88C-432C-A714-DB3031A66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43296"/>
            <a:ext cx="10905066" cy="357140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62246-7924-4214-85F2-0C7E1218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36969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096CE53-1AB3-4D47-907B-3F8FB1F42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48209"/>
            <a:ext cx="10905066" cy="55615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20ADC-8A8C-4048-B284-5868C4AB1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14624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A3FB4F8-4DB8-409B-B4F2-3E37CBDCA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836" y="643467"/>
            <a:ext cx="1066232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288EA-B8B3-4F55-9DC8-BD4F9F3CE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66408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82A0EE-579E-40F3-AF05-C6293335B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29665"/>
            <a:ext cx="10905066" cy="35986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923AE-82D4-47ED-AAFF-E960282A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896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CD4DCB-61D1-4889-BE90-866DD8CF5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8DFA4-394C-48B6-98ED-0989B9BB6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6449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9DA51DD-4BAC-4401-BF08-C0474D94D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6C250F-A8E4-4F2A-B915-9D0F2D9F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070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D262CC0-1806-43F8-AA63-061673E32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534245"/>
            <a:ext cx="10905066" cy="378951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3CF34-3D24-4DEE-8B20-23EA16672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6106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8F5706-0078-4641-9EA1-BF8FC19FE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16364"/>
            <a:ext cx="10905066" cy="542527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A5C52-9894-4CE7-A71E-9E0D2C81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2960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A3360D-08B2-45A1-A5BD-A16BD0200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7B38F-C06A-4CC2-AEE9-90D83EE94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835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EFEB41D-B72C-4E72-990D-6B6275AEF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02402"/>
            <a:ext cx="10905066" cy="36531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4E611E-1CAC-41A2-ADDF-3967E02F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56593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BC5FD90-EDBD-4B78-8AEB-8C5655E43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277" y="643467"/>
            <a:ext cx="1051144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D0554-CB48-4CD2-9758-5FFA1491B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8017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769049-3C13-41CE-937B-DB7619590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A8AD7-A7A8-4E99-B4F1-099344A1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45058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75</Words>
  <Application>Microsoft Office PowerPoint</Application>
  <PresentationFormat>Widescreen</PresentationFormat>
  <Paragraphs>18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3</cp:revision>
  <dcterms:created xsi:type="dcterms:W3CDTF">2019-10-04T01:52:07Z</dcterms:created>
  <dcterms:modified xsi:type="dcterms:W3CDTF">2022-11-13T01:44:41Z</dcterms:modified>
</cp:coreProperties>
</file>