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9"/>
  </p:notesMasterIdLst>
  <p:handoutMasterIdLst>
    <p:handoutMasterId r:id="rId20"/>
  </p:handoutMasterIdLst>
  <p:sldIdLst>
    <p:sldId id="256" r:id="rId2"/>
    <p:sldId id="278" r:id="rId3"/>
    <p:sldId id="279" r:id="rId4"/>
    <p:sldId id="280" r:id="rId5"/>
    <p:sldId id="281" r:id="rId6"/>
    <p:sldId id="288" r:id="rId7"/>
    <p:sldId id="289" r:id="rId8"/>
    <p:sldId id="282" r:id="rId9"/>
    <p:sldId id="283" r:id="rId10"/>
    <p:sldId id="290" r:id="rId11"/>
    <p:sldId id="291" r:id="rId12"/>
    <p:sldId id="284" r:id="rId13"/>
    <p:sldId id="285" r:id="rId14"/>
    <p:sldId id="292" r:id="rId15"/>
    <p:sldId id="293" r:id="rId16"/>
    <p:sldId id="286" r:id="rId17"/>
    <p:sldId id="28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91160" autoAdjust="0"/>
  </p:normalViewPr>
  <p:slideViewPr>
    <p:cSldViewPr snapToGrid="0" showGuides="1">
      <p:cViewPr varScale="1">
        <p:scale>
          <a:sx n="64" d="100"/>
          <a:sy n="64" d="100"/>
        </p:scale>
        <p:origin x="56" y="12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3/4/2023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3/4/2023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0F729D-6C9F-49F3-BE02-6CFA87704072}" type="datetime1">
              <a:rPr lang="en-US" smtClean="0"/>
              <a:t>3/4/2023</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F2B08A-5A69-45E0-A1B3-C9D48D843CC4}" type="datetime1">
              <a:rPr lang="en-US" smtClean="0"/>
              <a:t>3/4/2023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DEA2E-BA8D-4C71-B291-C7445DAB1CCC}" type="datetime1">
              <a:rPr lang="en-US" smtClean="0"/>
              <a:t>3/4/2023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B271DA-BE8F-41A9-A57B-957188FF5913}" type="datetime1">
              <a:rPr lang="en-US" smtClean="0"/>
              <a:t>3/4/2023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C632B-6DCE-4E36-8CA5-C060D5267CD9}" type="datetime1">
              <a:rPr lang="en-US" smtClean="0"/>
              <a:t>3/4/2023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A98862-0EA2-4B05-BFE8-8BCF27AE6D3F}" type="datetime1">
              <a:rPr lang="en-US" smtClean="0"/>
              <a:t>3/4/2023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9C82A8-9B10-4138-A50D-0B785A89BAF9}" type="datetime1">
              <a:rPr lang="en-US" smtClean="0"/>
              <a:t>3/4/2023</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1CEE72-9938-4344-AA4D-2AEFC65B9676}" type="datetime1">
              <a:rPr lang="en-US" smtClean="0"/>
              <a:t>3/4/2023</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7CD62-C762-410B-B221-6FB2056202D7}" type="datetime1">
              <a:rPr lang="en-US" smtClean="0"/>
              <a:t>3/4/2023</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617FA-E2C3-4352-B7E3-2346BC0F325C}" type="datetime1">
              <a:rPr lang="en-US" smtClean="0"/>
              <a:t>3/4/2023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F40821-5BF9-4EBD-907B-86E5A2FE7284}" type="datetime1">
              <a:rPr lang="en-US" smtClean="0"/>
              <a:t>3/4/2023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78A31-8164-47CC-A621-41A18C4993A3}" type="datetime1">
              <a:rPr lang="en-US" smtClean="0"/>
              <a:t>3/4/2023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 name="Rectangle 18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endParaRPr lang="en-US" kern="1200" dirty="0">
              <a:solidFill>
                <a:srgbClr val="FFFFFF"/>
              </a:solidFill>
              <a:latin typeface="+mn-lt"/>
              <a:ea typeface="+mn-ea"/>
              <a:cs typeface="+mn-cs"/>
            </a:endParaRPr>
          </a:p>
        </p:txBody>
      </p:sp>
      <p:pic>
        <p:nvPicPr>
          <p:cNvPr id="2" name="Picture 1">
            <a:extLst>
              <a:ext uri="{FF2B5EF4-FFF2-40B4-BE49-F238E27FC236}">
                <a16:creationId xmlns:a16="http://schemas.microsoft.com/office/drawing/2014/main" id="{A1F011FA-EC5C-C3F7-93D7-1AA654A96D96}"/>
              </a:ext>
            </a:extLst>
          </p:cNvPr>
          <p:cNvPicPr>
            <a:picLocks noChangeAspect="1"/>
          </p:cNvPicPr>
          <p:nvPr/>
        </p:nvPicPr>
        <p:blipFill>
          <a:blip r:embed="rId3"/>
          <a:stretch>
            <a:fillRect/>
          </a:stretch>
        </p:blipFill>
        <p:spPr>
          <a:xfrm>
            <a:off x="643467" y="2611120"/>
            <a:ext cx="10905066" cy="1635760"/>
          </a:xfrm>
          <a:prstGeom prst="rect">
            <a:avLst/>
          </a:prstGeom>
        </p:spPr>
      </p:pic>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E8D7A405-26DF-443A-46D8-330D6BD31A23}"/>
              </a:ext>
            </a:extLst>
          </p:cNvPr>
          <p:cNvPicPr>
            <a:picLocks noGrp="1" noChangeAspect="1"/>
          </p:cNvPicPr>
          <p:nvPr>
            <p:ph idx="1"/>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52102EF4-3DAF-760A-D586-2887863B11F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2467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59DB333F-AF0B-692D-0B7D-C23EA104A9B0}"/>
              </a:ext>
            </a:extLst>
          </p:cNvPr>
          <p:cNvPicPr>
            <a:picLocks noGrp="1" noChangeAspect="1"/>
          </p:cNvPicPr>
          <p:nvPr>
            <p:ph idx="1"/>
          </p:nvPr>
        </p:nvPicPr>
        <p:blipFill>
          <a:blip r:embed="rId2"/>
          <a:stretch>
            <a:fillRect/>
          </a:stretch>
        </p:blipFill>
        <p:spPr>
          <a:xfrm>
            <a:off x="643467" y="1888660"/>
            <a:ext cx="10905066" cy="3080680"/>
          </a:xfrm>
          <a:prstGeom prst="rect">
            <a:avLst/>
          </a:prstGeom>
        </p:spPr>
      </p:pic>
      <p:sp>
        <p:nvSpPr>
          <p:cNvPr id="4" name="Footer Placeholder 3">
            <a:extLst>
              <a:ext uri="{FF2B5EF4-FFF2-40B4-BE49-F238E27FC236}">
                <a16:creationId xmlns:a16="http://schemas.microsoft.com/office/drawing/2014/main" id="{D8709D74-170E-A3D0-94FE-5D237BC0BB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896915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descr="Shape&#10;&#10;Description automatically generated with medium confidence">
            <a:extLst>
              <a:ext uri="{FF2B5EF4-FFF2-40B4-BE49-F238E27FC236}">
                <a16:creationId xmlns:a16="http://schemas.microsoft.com/office/drawing/2014/main" id="{9A7E7E99-0267-FDCC-62A2-0DF016B63ECA}"/>
              </a:ext>
            </a:extLst>
          </p:cNvPr>
          <p:cNvPicPr>
            <a:picLocks noGrp="1" noChangeAspect="1"/>
          </p:cNvPicPr>
          <p:nvPr>
            <p:ph idx="1"/>
          </p:nvPr>
        </p:nvPicPr>
        <p:blipFill>
          <a:blip r:embed="rId2"/>
          <a:stretch>
            <a:fillRect/>
          </a:stretch>
        </p:blipFill>
        <p:spPr>
          <a:xfrm>
            <a:off x="713327" y="643467"/>
            <a:ext cx="10765346" cy="5571066"/>
          </a:xfrm>
          <a:prstGeom prst="rect">
            <a:avLst/>
          </a:prstGeom>
        </p:spPr>
      </p:pic>
      <p:sp>
        <p:nvSpPr>
          <p:cNvPr id="4" name="Footer Placeholder 3">
            <a:extLst>
              <a:ext uri="{FF2B5EF4-FFF2-40B4-BE49-F238E27FC236}">
                <a16:creationId xmlns:a16="http://schemas.microsoft.com/office/drawing/2014/main" id="{2340CD23-CD6C-790F-8C76-C80DA28CFC9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2225566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id="{E2649A1A-0B26-513C-BF2A-959E0351D1A3}"/>
              </a:ext>
            </a:extLst>
          </p:cNvPr>
          <p:cNvPicPr>
            <a:picLocks noGrp="1" noChangeAspect="1"/>
          </p:cNvPicPr>
          <p:nvPr>
            <p:ph idx="1"/>
          </p:nvPr>
        </p:nvPicPr>
        <p:blipFill>
          <a:blip r:embed="rId2"/>
          <a:stretch>
            <a:fillRect/>
          </a:stretch>
        </p:blipFill>
        <p:spPr>
          <a:xfrm>
            <a:off x="643467" y="1902291"/>
            <a:ext cx="10905066" cy="3053418"/>
          </a:xfrm>
          <a:prstGeom prst="rect">
            <a:avLst/>
          </a:prstGeom>
        </p:spPr>
      </p:pic>
      <p:sp>
        <p:nvSpPr>
          <p:cNvPr id="4" name="Footer Placeholder 3">
            <a:extLst>
              <a:ext uri="{FF2B5EF4-FFF2-40B4-BE49-F238E27FC236}">
                <a16:creationId xmlns:a16="http://schemas.microsoft.com/office/drawing/2014/main" id="{2EA2A5B5-6E98-84B0-4731-99523F2259C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3033318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E7558AA6-56DB-3C2D-7A37-90C50B47CB0E}"/>
              </a:ext>
            </a:extLst>
          </p:cNvPr>
          <p:cNvPicPr>
            <a:picLocks noGrp="1" noChangeAspect="1"/>
          </p:cNvPicPr>
          <p:nvPr>
            <p:ph idx="1"/>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7F1EB1BD-9C96-D9AE-C022-34F27F90995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237312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889184E4-76ED-C0A9-FCA9-D0541371B9CD}"/>
              </a:ext>
            </a:extLst>
          </p:cNvPr>
          <p:cNvPicPr>
            <a:picLocks noGrp="1" noChangeAspect="1"/>
          </p:cNvPicPr>
          <p:nvPr>
            <p:ph idx="1"/>
          </p:nvPr>
        </p:nvPicPr>
        <p:blipFill>
          <a:blip r:embed="rId2"/>
          <a:stretch>
            <a:fillRect/>
          </a:stretch>
        </p:blipFill>
        <p:spPr>
          <a:xfrm>
            <a:off x="643467" y="1943185"/>
            <a:ext cx="10905066" cy="2971630"/>
          </a:xfrm>
          <a:prstGeom prst="rect">
            <a:avLst/>
          </a:prstGeom>
        </p:spPr>
      </p:pic>
      <p:sp>
        <p:nvSpPr>
          <p:cNvPr id="4" name="Footer Placeholder 3">
            <a:extLst>
              <a:ext uri="{FF2B5EF4-FFF2-40B4-BE49-F238E27FC236}">
                <a16:creationId xmlns:a16="http://schemas.microsoft.com/office/drawing/2014/main" id="{D2D5A140-31E9-1016-EFA3-1072ED8C51A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09887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descr="Shape&#10;&#10;Description automatically generated with medium confidence">
            <a:extLst>
              <a:ext uri="{FF2B5EF4-FFF2-40B4-BE49-F238E27FC236}">
                <a16:creationId xmlns:a16="http://schemas.microsoft.com/office/drawing/2014/main" id="{9A7E7E99-0267-FDCC-62A2-0DF016B63ECA}"/>
              </a:ext>
            </a:extLst>
          </p:cNvPr>
          <p:cNvPicPr>
            <a:picLocks noGrp="1" noChangeAspect="1"/>
          </p:cNvPicPr>
          <p:nvPr>
            <p:ph idx="1"/>
          </p:nvPr>
        </p:nvPicPr>
        <p:blipFill>
          <a:blip r:embed="rId2"/>
          <a:stretch>
            <a:fillRect/>
          </a:stretch>
        </p:blipFill>
        <p:spPr>
          <a:xfrm>
            <a:off x="713327" y="643467"/>
            <a:ext cx="10765346" cy="5571066"/>
          </a:xfrm>
          <a:prstGeom prst="rect">
            <a:avLst/>
          </a:prstGeom>
        </p:spPr>
      </p:pic>
      <p:sp>
        <p:nvSpPr>
          <p:cNvPr id="4" name="Footer Placeholder 3">
            <a:extLst>
              <a:ext uri="{FF2B5EF4-FFF2-40B4-BE49-F238E27FC236}">
                <a16:creationId xmlns:a16="http://schemas.microsoft.com/office/drawing/2014/main" id="{2340CD23-CD6C-790F-8C76-C80DA28CFC9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163486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id="{E2649A1A-0B26-513C-BF2A-959E0351D1A3}"/>
              </a:ext>
            </a:extLst>
          </p:cNvPr>
          <p:cNvPicPr>
            <a:picLocks noGrp="1" noChangeAspect="1"/>
          </p:cNvPicPr>
          <p:nvPr>
            <p:ph idx="1"/>
          </p:nvPr>
        </p:nvPicPr>
        <p:blipFill>
          <a:blip r:embed="rId2"/>
          <a:stretch>
            <a:fillRect/>
          </a:stretch>
        </p:blipFill>
        <p:spPr>
          <a:xfrm>
            <a:off x="643467" y="1902291"/>
            <a:ext cx="10905066" cy="3053418"/>
          </a:xfrm>
          <a:prstGeom prst="rect">
            <a:avLst/>
          </a:prstGeom>
        </p:spPr>
      </p:pic>
      <p:sp>
        <p:nvSpPr>
          <p:cNvPr id="4" name="Footer Placeholder 3">
            <a:extLst>
              <a:ext uri="{FF2B5EF4-FFF2-40B4-BE49-F238E27FC236}">
                <a16:creationId xmlns:a16="http://schemas.microsoft.com/office/drawing/2014/main" id="{2EA2A5B5-6E98-84B0-4731-99523F2259C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1838328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Shape&#10;&#10;Description automatically generated with medium confidence">
            <a:extLst>
              <a:ext uri="{FF2B5EF4-FFF2-40B4-BE49-F238E27FC236}">
                <a16:creationId xmlns:a16="http://schemas.microsoft.com/office/drawing/2014/main" id="{570D0600-0842-3D62-7D01-BB979BB59E00}"/>
              </a:ext>
            </a:extLst>
          </p:cNvPr>
          <p:cNvPicPr>
            <a:picLocks noChangeAspect="1"/>
          </p:cNvPicPr>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1625373F-DD2B-AF83-5EBE-B4318EBA8D1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37939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7E21C96F-2C3A-0113-D4A2-739884E8FCA1}"/>
              </a:ext>
            </a:extLst>
          </p:cNvPr>
          <p:cNvPicPr>
            <a:picLocks noGrp="1" noChangeAspect="1"/>
          </p:cNvPicPr>
          <p:nvPr>
            <p:ph idx="1"/>
          </p:nvPr>
        </p:nvPicPr>
        <p:blipFill>
          <a:blip r:embed="rId2"/>
          <a:stretch>
            <a:fillRect/>
          </a:stretch>
        </p:blipFill>
        <p:spPr>
          <a:xfrm>
            <a:off x="643467" y="1888660"/>
            <a:ext cx="10905066" cy="3080680"/>
          </a:xfrm>
          <a:prstGeom prst="rect">
            <a:avLst/>
          </a:prstGeom>
        </p:spPr>
      </p:pic>
      <p:sp>
        <p:nvSpPr>
          <p:cNvPr id="4" name="Footer Placeholder 3">
            <a:extLst>
              <a:ext uri="{FF2B5EF4-FFF2-40B4-BE49-F238E27FC236}">
                <a16:creationId xmlns:a16="http://schemas.microsoft.com/office/drawing/2014/main" id="{6DC069F0-920D-C622-F91B-E4EC82237E3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50855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9A7E7E99-0267-FDCC-62A2-0DF016B63ECA}"/>
              </a:ext>
            </a:extLst>
          </p:cNvPr>
          <p:cNvPicPr>
            <a:picLocks noGrp="1" noChangeAspect="1"/>
          </p:cNvPicPr>
          <p:nvPr>
            <p:ph idx="1"/>
          </p:nvPr>
        </p:nvPicPr>
        <p:blipFill>
          <a:blip r:embed="rId2"/>
          <a:stretch>
            <a:fillRect/>
          </a:stretch>
        </p:blipFill>
        <p:spPr>
          <a:xfrm>
            <a:off x="713327" y="643467"/>
            <a:ext cx="10765346" cy="5571066"/>
          </a:xfrm>
          <a:prstGeom prst="rect">
            <a:avLst/>
          </a:prstGeom>
        </p:spPr>
      </p:pic>
      <p:sp>
        <p:nvSpPr>
          <p:cNvPr id="4" name="Footer Placeholder 3">
            <a:extLst>
              <a:ext uri="{FF2B5EF4-FFF2-40B4-BE49-F238E27FC236}">
                <a16:creationId xmlns:a16="http://schemas.microsoft.com/office/drawing/2014/main" id="{2340CD23-CD6C-790F-8C76-C80DA28CFC9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94886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2649A1A-0B26-513C-BF2A-959E0351D1A3}"/>
              </a:ext>
            </a:extLst>
          </p:cNvPr>
          <p:cNvPicPr>
            <a:picLocks noGrp="1" noChangeAspect="1"/>
          </p:cNvPicPr>
          <p:nvPr>
            <p:ph idx="1"/>
          </p:nvPr>
        </p:nvPicPr>
        <p:blipFill>
          <a:blip r:embed="rId2"/>
          <a:stretch>
            <a:fillRect/>
          </a:stretch>
        </p:blipFill>
        <p:spPr>
          <a:xfrm>
            <a:off x="643467" y="1902291"/>
            <a:ext cx="10905066" cy="3053418"/>
          </a:xfrm>
          <a:prstGeom prst="rect">
            <a:avLst/>
          </a:prstGeom>
        </p:spPr>
      </p:pic>
      <p:sp>
        <p:nvSpPr>
          <p:cNvPr id="4" name="Footer Placeholder 3">
            <a:extLst>
              <a:ext uri="{FF2B5EF4-FFF2-40B4-BE49-F238E27FC236}">
                <a16:creationId xmlns:a16="http://schemas.microsoft.com/office/drawing/2014/main" id="{2EA2A5B5-6E98-84B0-4731-99523F2259C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88990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6E8E8E38-603F-639E-81BD-D8485ECB3133}"/>
              </a:ext>
            </a:extLst>
          </p:cNvPr>
          <p:cNvPicPr>
            <a:picLocks noGrp="1" noChangeAspect="1"/>
          </p:cNvPicPr>
          <p:nvPr>
            <p:ph idx="1"/>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177C5D77-2824-90C2-46E8-EA74649BBF2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43711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95C8F24-5669-1748-290D-0ACF3AAC6174}"/>
              </a:ext>
            </a:extLst>
          </p:cNvPr>
          <p:cNvPicPr>
            <a:picLocks noGrp="1" noChangeAspect="1"/>
          </p:cNvPicPr>
          <p:nvPr>
            <p:ph idx="1"/>
          </p:nvPr>
        </p:nvPicPr>
        <p:blipFill>
          <a:blip r:embed="rId2"/>
          <a:stretch>
            <a:fillRect/>
          </a:stretch>
        </p:blipFill>
        <p:spPr>
          <a:xfrm>
            <a:off x="643467" y="1875028"/>
            <a:ext cx="10905066" cy="3107944"/>
          </a:xfrm>
          <a:prstGeom prst="rect">
            <a:avLst/>
          </a:prstGeom>
        </p:spPr>
      </p:pic>
      <p:sp>
        <p:nvSpPr>
          <p:cNvPr id="4" name="Footer Placeholder 3">
            <a:extLst>
              <a:ext uri="{FF2B5EF4-FFF2-40B4-BE49-F238E27FC236}">
                <a16:creationId xmlns:a16="http://schemas.microsoft.com/office/drawing/2014/main" id="{3ED260BC-7FF1-B34A-3585-A207170778F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26115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descr="Shape&#10;&#10;Description automatically generated with medium confidence">
            <a:extLst>
              <a:ext uri="{FF2B5EF4-FFF2-40B4-BE49-F238E27FC236}">
                <a16:creationId xmlns:a16="http://schemas.microsoft.com/office/drawing/2014/main" id="{9A7E7E99-0267-FDCC-62A2-0DF016B63ECA}"/>
              </a:ext>
            </a:extLst>
          </p:cNvPr>
          <p:cNvPicPr>
            <a:picLocks noGrp="1" noChangeAspect="1"/>
          </p:cNvPicPr>
          <p:nvPr>
            <p:ph idx="1"/>
          </p:nvPr>
        </p:nvPicPr>
        <p:blipFill>
          <a:blip r:embed="rId2"/>
          <a:stretch>
            <a:fillRect/>
          </a:stretch>
        </p:blipFill>
        <p:spPr>
          <a:xfrm>
            <a:off x="713327" y="643467"/>
            <a:ext cx="10765346" cy="5571066"/>
          </a:xfrm>
          <a:prstGeom prst="rect">
            <a:avLst/>
          </a:prstGeom>
        </p:spPr>
      </p:pic>
      <p:sp>
        <p:nvSpPr>
          <p:cNvPr id="4" name="Footer Placeholder 3">
            <a:extLst>
              <a:ext uri="{FF2B5EF4-FFF2-40B4-BE49-F238E27FC236}">
                <a16:creationId xmlns:a16="http://schemas.microsoft.com/office/drawing/2014/main" id="{2340CD23-CD6C-790F-8C76-C80DA28CFC9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2498898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id="{E2649A1A-0B26-513C-BF2A-959E0351D1A3}"/>
              </a:ext>
            </a:extLst>
          </p:cNvPr>
          <p:cNvPicPr>
            <a:picLocks noGrp="1" noChangeAspect="1"/>
          </p:cNvPicPr>
          <p:nvPr>
            <p:ph idx="1"/>
          </p:nvPr>
        </p:nvPicPr>
        <p:blipFill>
          <a:blip r:embed="rId2"/>
          <a:stretch>
            <a:fillRect/>
          </a:stretch>
        </p:blipFill>
        <p:spPr>
          <a:xfrm>
            <a:off x="643467" y="1902291"/>
            <a:ext cx="10905066" cy="3053418"/>
          </a:xfrm>
          <a:prstGeom prst="rect">
            <a:avLst/>
          </a:prstGeom>
        </p:spPr>
      </p:pic>
      <p:sp>
        <p:nvSpPr>
          <p:cNvPr id="4" name="Footer Placeholder 3">
            <a:extLst>
              <a:ext uri="{FF2B5EF4-FFF2-40B4-BE49-F238E27FC236}">
                <a16:creationId xmlns:a16="http://schemas.microsoft.com/office/drawing/2014/main" id="{2EA2A5B5-6E98-84B0-4731-99523F2259C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9691535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1642</TotalTime>
  <Words>77</Words>
  <Application>Microsoft Office PowerPoint</Application>
  <PresentationFormat>Widescreen</PresentationFormat>
  <Paragraphs>19</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42</cp:revision>
  <dcterms:created xsi:type="dcterms:W3CDTF">2019-09-28T20:24:12Z</dcterms:created>
  <dcterms:modified xsi:type="dcterms:W3CDTF">2023-03-05T01:04:30Z</dcterms:modified>
</cp:coreProperties>
</file>