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 id="2147484344" r:id="rId2"/>
  </p:sldMasterIdLst>
  <p:notesMasterIdLst>
    <p:notesMasterId r:id="rId10"/>
  </p:notesMasterIdLst>
  <p:handoutMasterIdLst>
    <p:handoutMasterId r:id="rId11"/>
  </p:handoutMasterIdLst>
  <p:sldIdLst>
    <p:sldId id="256" r:id="rId3"/>
    <p:sldId id="264" r:id="rId4"/>
    <p:sldId id="265" r:id="rId5"/>
    <p:sldId id="266" r:id="rId6"/>
    <p:sldId id="267" r:id="rId7"/>
    <p:sldId id="268"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80" d="100"/>
          <a:sy n="80" d="100"/>
        </p:scale>
        <p:origin x="168"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7908AF-65BE-457F-9D87-289A548E61FF}"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AC751C-FFE3-4EB7-A924-613689D935F1}" type="datetime1">
              <a:rPr lang="en-US" smtClean="0"/>
              <a:t>9/22/2024</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90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27B8F-A0AC-4800-B6B0-18D51A3F75BD}"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0817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D4147-43C5-40EC-8CA7-1A4813914606}"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5690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91D9C2-6394-44A5-8E04-3E60E23316C6}"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5193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C3F26-80AD-4363-B8B3-85967C7D296E}" type="datetime1">
              <a:rPr lang="en-US" smtClean="0"/>
              <a:t>9/22/2024</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52228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DC7E90-1516-4AB5-A1EC-AC78F6B80759}" type="datetime1">
              <a:rPr lang="en-US" smtClean="0"/>
              <a:t>9/22/2024</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53464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EA4E2-3771-4804-A061-AC7A21502A23}" type="datetime1">
              <a:rPr lang="en-US" smtClean="0"/>
              <a:t>9/22/2024</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7158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896F4-E7CF-49ED-8054-9100DCB2AB5F}"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4497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5F2BE-F34D-4F17-B02D-6372C3AEEA52}"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26181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88B77-632E-4386-9C5F-9D4DF988D2FA}"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726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47C14-80A5-4839-811E-F9C8A79BB87F}"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4815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2BEED-05D9-4D5D-82B9-0FE4F455F4F1}" type="datetime1">
              <a:rPr lang="en-US" smtClean="0"/>
              <a:t>9/22/2024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403323339"/>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28682D-2F20-F2C7-E6EE-8956F9F552E4}"/>
              </a:ext>
            </a:extLst>
          </p:cNvPr>
          <p:cNvPicPr>
            <a:picLocks noChangeAspect="1"/>
          </p:cNvPicPr>
          <p:nvPr/>
        </p:nvPicPr>
        <p:blipFill>
          <a:blip r:embed="rId3"/>
          <a:stretch>
            <a:fillRect/>
          </a:stretch>
        </p:blipFill>
        <p:spPr>
          <a:xfrm>
            <a:off x="643467" y="2597489"/>
            <a:ext cx="10905066" cy="1663022"/>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3F2731A3-4699-8A6B-A5AA-15C0A3113DBF}"/>
              </a:ext>
            </a:extLst>
          </p:cNvPr>
          <p:cNvPicPr>
            <a:picLocks noChangeAspect="1"/>
          </p:cNvPicPr>
          <p:nvPr/>
        </p:nvPicPr>
        <p:blipFill>
          <a:blip r:embed="rId2"/>
          <a:stretch>
            <a:fillRect/>
          </a:stretch>
        </p:blipFill>
        <p:spPr>
          <a:xfrm>
            <a:off x="0" y="192852"/>
            <a:ext cx="12192000" cy="6472296"/>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9" name="Picture 8">
            <a:extLst>
              <a:ext uri="{FF2B5EF4-FFF2-40B4-BE49-F238E27FC236}">
                <a16:creationId xmlns:a16="http://schemas.microsoft.com/office/drawing/2014/main" id="{3FE4B08A-7AD6-ACA5-0A25-303C931887B0}"/>
              </a:ext>
            </a:extLst>
          </p:cNvPr>
          <p:cNvPicPr>
            <a:picLocks noChangeAspect="1"/>
          </p:cNvPicPr>
          <p:nvPr/>
        </p:nvPicPr>
        <p:blipFill>
          <a:blip r:embed="rId2"/>
          <a:stretch>
            <a:fillRect/>
          </a:stretch>
        </p:blipFill>
        <p:spPr>
          <a:xfrm>
            <a:off x="0" y="81754"/>
            <a:ext cx="12192000" cy="6694491"/>
          </a:xfrm>
          <a:prstGeom prst="rect">
            <a:avLst/>
          </a:prstGeom>
        </p:spPr>
      </p:pic>
    </p:spTree>
    <p:extLst>
      <p:ext uri="{BB962C8B-B14F-4D97-AF65-F5344CB8AC3E}">
        <p14:creationId xmlns:p14="http://schemas.microsoft.com/office/powerpoint/2010/main" val="153076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22F3F909-1B4E-76A4-03B3-D3F93D2CCAAC}"/>
              </a:ext>
            </a:extLst>
          </p:cNvPr>
          <p:cNvPicPr>
            <a:picLocks noChangeAspect="1"/>
          </p:cNvPicPr>
          <p:nvPr/>
        </p:nvPicPr>
        <p:blipFill>
          <a:blip r:embed="rId2"/>
          <a:stretch>
            <a:fillRect/>
          </a:stretch>
        </p:blipFill>
        <p:spPr>
          <a:xfrm>
            <a:off x="0" y="225105"/>
            <a:ext cx="12192000" cy="6407789"/>
          </a:xfrm>
          <a:prstGeom prst="rect">
            <a:avLst/>
          </a:prstGeom>
        </p:spPr>
      </p:pic>
    </p:spTree>
    <p:extLst>
      <p:ext uri="{BB962C8B-B14F-4D97-AF65-F5344CB8AC3E}">
        <p14:creationId xmlns:p14="http://schemas.microsoft.com/office/powerpoint/2010/main" val="362957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5142E233-349D-2A36-0833-442B911DA1C9}"/>
              </a:ext>
            </a:extLst>
          </p:cNvPr>
          <p:cNvPicPr>
            <a:picLocks noChangeAspect="1"/>
          </p:cNvPicPr>
          <p:nvPr/>
        </p:nvPicPr>
        <p:blipFill>
          <a:blip r:embed="rId2"/>
          <a:stretch>
            <a:fillRect/>
          </a:stretch>
        </p:blipFill>
        <p:spPr>
          <a:xfrm>
            <a:off x="7557" y="0"/>
            <a:ext cx="12176886" cy="6858000"/>
          </a:xfrm>
          <a:prstGeom prst="rect">
            <a:avLst/>
          </a:prstGeom>
        </p:spPr>
      </p:pic>
    </p:spTree>
    <p:extLst>
      <p:ext uri="{BB962C8B-B14F-4D97-AF65-F5344CB8AC3E}">
        <p14:creationId xmlns:p14="http://schemas.microsoft.com/office/powerpoint/2010/main" val="364866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B839AFD3-039D-7FFC-CC62-0547CDA6377B}"/>
              </a:ext>
            </a:extLst>
          </p:cNvPr>
          <p:cNvPicPr>
            <a:picLocks noChangeAspect="1"/>
          </p:cNvPicPr>
          <p:nvPr/>
        </p:nvPicPr>
        <p:blipFill>
          <a:blip r:embed="rId2"/>
          <a:stretch>
            <a:fillRect/>
          </a:stretch>
        </p:blipFill>
        <p:spPr>
          <a:xfrm>
            <a:off x="0" y="160598"/>
            <a:ext cx="12192000" cy="6536804"/>
          </a:xfrm>
          <a:prstGeom prst="rect">
            <a:avLst/>
          </a:prstGeom>
        </p:spPr>
      </p:pic>
    </p:spTree>
    <p:extLst>
      <p:ext uri="{BB962C8B-B14F-4D97-AF65-F5344CB8AC3E}">
        <p14:creationId xmlns:p14="http://schemas.microsoft.com/office/powerpoint/2010/main" val="391027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DCF40DE2-3513-CAA6-65AB-4FABCED72ABC}"/>
              </a:ext>
            </a:extLst>
          </p:cNvPr>
          <p:cNvPicPr>
            <a:picLocks noChangeAspect="1"/>
          </p:cNvPicPr>
          <p:nvPr/>
        </p:nvPicPr>
        <p:blipFill>
          <a:blip r:embed="rId2"/>
          <a:stretch>
            <a:fillRect/>
          </a:stretch>
        </p:blipFill>
        <p:spPr>
          <a:xfrm>
            <a:off x="0" y="2911"/>
            <a:ext cx="12192000" cy="6852177"/>
          </a:xfrm>
          <a:prstGeom prst="rect">
            <a:avLst/>
          </a:prstGeom>
        </p:spPr>
      </p:pic>
    </p:spTree>
    <p:extLst>
      <p:ext uri="{BB962C8B-B14F-4D97-AF65-F5344CB8AC3E}">
        <p14:creationId xmlns:p14="http://schemas.microsoft.com/office/powerpoint/2010/main" val="2301052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Calisto MT</vt:lpstr>
      <vt:lpstr>Wingdings 2</vt:lpstr>
      <vt:lpstr>Hymn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6</cp:revision>
  <dcterms:created xsi:type="dcterms:W3CDTF">2019-10-03T14:51:38Z</dcterms:created>
  <dcterms:modified xsi:type="dcterms:W3CDTF">2024-09-22T20:40:28Z</dcterms:modified>
</cp:coreProperties>
</file>