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5"/>
  </p:notesMasterIdLst>
  <p:handoutMasterIdLst>
    <p:handoutMasterId r:id="rId16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9" r:id="rId11"/>
    <p:sldId id="346" r:id="rId12"/>
    <p:sldId id="347" r:id="rId13"/>
    <p:sldId id="34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9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E775F2-7192-29CA-A877-65E33D6654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763" y="2453219"/>
            <a:ext cx="10866474" cy="195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20645-ABC2-55CB-892E-558E5AF3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F096F-3D35-CEE3-AD59-6C9A8AC62C9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15A77-18C0-A16C-65FE-DBA6DB05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64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9B0C0-256A-ABC1-2E89-87F9AFFB3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1EEC-8956-72B5-E3C7-160A2F1C981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0D125-5422-1536-3138-8F2998799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49851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0E712-2C51-2B99-D640-BB294388D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BF3C-6CF5-6209-A8B1-B0FFC6B863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79631-7872-9E46-A8B5-32E1A7726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61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2302FFE-EEE5-E9C7-0703-04F442EA479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2C580-9078-E1D6-A808-41EC232B9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5B13BAA-4BCD-C3BA-C0DE-14174B10A0B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3124C5-6FA2-731D-16F1-36A549B95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9332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103E2-79FE-BA03-F0F0-F61D6AF81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FD51A-EFE9-6E8C-2497-924ED54F0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F06DE1-251B-BBA7-1D8A-5464417FC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1042"/>
            <a:ext cx="12192000" cy="445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64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18967-C008-4A5A-A0DF-F76AA672F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0C9814B-FAE8-7E1E-60C9-054E48ED0D0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272170-9DD0-5EEC-5EFF-BFF5729BF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6865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52236-795C-C76C-6AD5-E940E5938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9140478-232D-4A5D-D172-64105A6E5C8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5D4A2C-6B94-BDFB-E2D9-C6977DEA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87817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F2A88-3315-422E-739E-E0E3946E8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F84EF1-E66D-4A03-BE88-19118648980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31449-7753-7211-EFDE-6400AD3B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43338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1F992-A58A-1EC9-59AA-F25E37AE2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2D3173-DEF8-09AE-557F-08AAC316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42A78B-BD44-CEE7-D005-B4A1A489B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9771"/>
            <a:ext cx="12192000" cy="401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028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EF27E-A29D-2705-4025-5FAFEC0CA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B0753E-EF63-93CE-2468-08CF66AE789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5CCDDD-04D9-930A-ABB5-A28DF33B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03040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67</Words>
  <Application>Microsoft Office PowerPoint</Application>
  <PresentationFormat>Widescreen</PresentationFormat>
  <Paragraphs>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2026-01-17T18:20:54Z</dcterms:modified>
</cp:coreProperties>
</file>