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7" r:id="rId3"/>
    <p:sldId id="281" r:id="rId4"/>
    <p:sldId id="282" r:id="rId5"/>
    <p:sldId id="278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3430DA-0C50-4229-9C10-609449F2A408}" v="3" dt="2022-04-15T00:27:46.1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4660"/>
  </p:normalViewPr>
  <p:slideViewPr>
    <p:cSldViewPr snapToGrid="0">
      <p:cViewPr varScale="1">
        <p:scale>
          <a:sx n="70" d="100"/>
          <a:sy n="70" d="100"/>
        </p:scale>
        <p:origin x="5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Gothard" userId="0e53f415fda5f162" providerId="LiveId" clId="{7F3430DA-0C50-4229-9C10-609449F2A408}"/>
    <pc:docChg chg="undo custSel addSld delSld modSld">
      <pc:chgData name="Sarah Gothard" userId="0e53f415fda5f162" providerId="LiveId" clId="{7F3430DA-0C50-4229-9C10-609449F2A408}" dt="2022-04-15T00:29:16.220" v="30" actId="26606"/>
      <pc:docMkLst>
        <pc:docMk/>
      </pc:docMkLst>
      <pc:sldChg chg="addSp delSp modSp mod">
        <pc:chgData name="Sarah Gothard" userId="0e53f415fda5f162" providerId="LiveId" clId="{7F3430DA-0C50-4229-9C10-609449F2A408}" dt="2022-04-15T00:19:15.198" v="2" actId="26606"/>
        <pc:sldMkLst>
          <pc:docMk/>
          <pc:sldMk cId="4119332043" sldId="256"/>
        </pc:sldMkLst>
        <pc:spChg chg="ord">
          <ac:chgData name="Sarah Gothard" userId="0e53f415fda5f162" providerId="LiveId" clId="{7F3430DA-0C50-4229-9C10-609449F2A408}" dt="2022-04-15T00:19:15.198" v="2" actId="26606"/>
          <ac:spMkLst>
            <pc:docMk/>
            <pc:sldMk cId="4119332043" sldId="256"/>
            <ac:spMk id="6" creationId="{F0967F4C-154C-44A0-9C42-61157902A035}"/>
          </ac:spMkLst>
        </pc:spChg>
        <pc:spChg chg="add">
          <ac:chgData name="Sarah Gothard" userId="0e53f415fda5f162" providerId="LiveId" clId="{7F3430DA-0C50-4229-9C10-609449F2A408}" dt="2022-04-15T00:19:15.198" v="2" actId="26606"/>
          <ac:spMkLst>
            <pc:docMk/>
            <pc:sldMk cId="4119332043" sldId="256"/>
            <ac:spMk id="73" creationId="{32BC26D8-82FB-445E-AA49-62A77D7C1EE0}"/>
          </ac:spMkLst>
        </pc:spChg>
        <pc:spChg chg="add">
          <ac:chgData name="Sarah Gothard" userId="0e53f415fda5f162" providerId="LiveId" clId="{7F3430DA-0C50-4229-9C10-609449F2A408}" dt="2022-04-15T00:19:15.198" v="2" actId="26606"/>
          <ac:spMkLst>
            <pc:docMk/>
            <pc:sldMk cId="4119332043" sldId="256"/>
            <ac:spMk id="75" creationId="{CB44330D-EA18-4254-AA95-EB49948539B8}"/>
          </ac:spMkLst>
        </pc:spChg>
        <pc:spChg chg="del">
          <ac:chgData name="Sarah Gothard" userId="0e53f415fda5f162" providerId="LiveId" clId="{7F3430DA-0C50-4229-9C10-609449F2A408}" dt="2022-04-15T00:19:15.198" v="2" actId="26606"/>
          <ac:spMkLst>
            <pc:docMk/>
            <pc:sldMk cId="4119332043" sldId="256"/>
            <ac:spMk id="130" creationId="{32BC26D8-82FB-445E-AA49-62A77D7C1EE0}"/>
          </ac:spMkLst>
        </pc:spChg>
        <pc:spChg chg="del">
          <ac:chgData name="Sarah Gothard" userId="0e53f415fda5f162" providerId="LiveId" clId="{7F3430DA-0C50-4229-9C10-609449F2A408}" dt="2022-04-15T00:19:15.198" v="2" actId="26606"/>
          <ac:spMkLst>
            <pc:docMk/>
            <pc:sldMk cId="4119332043" sldId="256"/>
            <ac:spMk id="132" creationId="{CB44330D-EA18-4254-AA95-EB49948539B8}"/>
          </ac:spMkLst>
        </pc:spChg>
        <pc:picChg chg="add mod">
          <ac:chgData name="Sarah Gothard" userId="0e53f415fda5f162" providerId="LiveId" clId="{7F3430DA-0C50-4229-9C10-609449F2A408}" dt="2022-04-15T00:19:15.198" v="2" actId="26606"/>
          <ac:picMkLst>
            <pc:docMk/>
            <pc:sldMk cId="4119332043" sldId="256"/>
            <ac:picMk id="3" creationId="{326C0CB8-189C-4FCD-AB26-8E095B8C4C26}"/>
          </ac:picMkLst>
        </pc:picChg>
        <pc:picChg chg="del">
          <ac:chgData name="Sarah Gothard" userId="0e53f415fda5f162" providerId="LiveId" clId="{7F3430DA-0C50-4229-9C10-609449F2A408}" dt="2022-04-15T00:19:10.594" v="0" actId="478"/>
          <ac:picMkLst>
            <pc:docMk/>
            <pc:sldMk cId="4119332043" sldId="256"/>
            <ac:picMk id="4" creationId="{B55968F9-49CC-4B29-B9DC-CD00337336B6}"/>
          </ac:picMkLst>
        </pc:picChg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1873351668" sldId="261"/>
        </pc:sldMkLst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3411336424" sldId="262"/>
        </pc:sldMkLst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982325013" sldId="263"/>
        </pc:sldMkLst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2308207023" sldId="264"/>
        </pc:sldMkLst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1632396104" sldId="265"/>
        </pc:sldMkLst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965661860" sldId="266"/>
        </pc:sldMkLst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481089489" sldId="267"/>
        </pc:sldMkLst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3407835740" sldId="268"/>
        </pc:sldMkLst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314639755" sldId="269"/>
        </pc:sldMkLst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2077580700" sldId="270"/>
        </pc:sldMkLst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1118684129" sldId="271"/>
        </pc:sldMkLst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1532919238" sldId="272"/>
        </pc:sldMkLst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752432802" sldId="273"/>
        </pc:sldMkLst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4214051896" sldId="274"/>
        </pc:sldMkLst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359057235" sldId="275"/>
        </pc:sldMkLst>
      </pc:sldChg>
      <pc:sldChg chg="del">
        <pc:chgData name="Sarah Gothard" userId="0e53f415fda5f162" providerId="LiveId" clId="{7F3430DA-0C50-4229-9C10-609449F2A408}" dt="2022-04-15T00:22:11.836" v="9" actId="47"/>
        <pc:sldMkLst>
          <pc:docMk/>
          <pc:sldMk cId="3755455856" sldId="276"/>
        </pc:sldMkLst>
      </pc:sldChg>
      <pc:sldChg chg="addSp delSp modSp mod">
        <pc:chgData name="Sarah Gothard" userId="0e53f415fda5f162" providerId="LiveId" clId="{7F3430DA-0C50-4229-9C10-609449F2A408}" dt="2022-04-15T00:20:31.420" v="5" actId="26606"/>
        <pc:sldMkLst>
          <pc:docMk/>
          <pc:sldMk cId="1672149729" sldId="277"/>
        </pc:sldMkLst>
        <pc:spChg chg="add del mod">
          <ac:chgData name="Sarah Gothard" userId="0e53f415fda5f162" providerId="LiveId" clId="{7F3430DA-0C50-4229-9C10-609449F2A408}" dt="2022-04-15T00:20:31.420" v="5" actId="26606"/>
          <ac:spMkLst>
            <pc:docMk/>
            <pc:sldMk cId="1672149729" sldId="277"/>
            <ac:spMk id="3" creationId="{13A20CC5-6191-47D3-B663-086B26568910}"/>
          </ac:spMkLst>
        </pc:spChg>
        <pc:spChg chg="ord">
          <ac:chgData name="Sarah Gothard" userId="0e53f415fda5f162" providerId="LiveId" clId="{7F3430DA-0C50-4229-9C10-609449F2A408}" dt="2022-04-15T00:20:31.420" v="5" actId="26606"/>
          <ac:spMkLst>
            <pc:docMk/>
            <pc:sldMk cId="1672149729" sldId="277"/>
            <ac:spMk id="4" creationId="{CA1E9C5A-0E17-49F5-922C-0F2461BF9B83}"/>
          </ac:spMkLst>
        </pc:spChg>
        <pc:spChg chg="del">
          <ac:chgData name="Sarah Gothard" userId="0e53f415fda5f162" providerId="LiveId" clId="{7F3430DA-0C50-4229-9C10-609449F2A408}" dt="2022-04-15T00:20:31.420" v="5" actId="26606"/>
          <ac:spMkLst>
            <pc:docMk/>
            <pc:sldMk cId="1672149729" sldId="277"/>
            <ac:spMk id="11" creationId="{32BC26D8-82FB-445E-AA49-62A77D7C1EE0}"/>
          </ac:spMkLst>
        </pc:spChg>
        <pc:spChg chg="del">
          <ac:chgData name="Sarah Gothard" userId="0e53f415fda5f162" providerId="LiveId" clId="{7F3430DA-0C50-4229-9C10-609449F2A408}" dt="2022-04-15T00:20:31.420" v="5" actId="26606"/>
          <ac:spMkLst>
            <pc:docMk/>
            <pc:sldMk cId="1672149729" sldId="277"/>
            <ac:spMk id="13" creationId="{CB44330D-EA18-4254-AA95-EB49948539B8}"/>
          </ac:spMkLst>
        </pc:spChg>
        <pc:spChg chg="add">
          <ac:chgData name="Sarah Gothard" userId="0e53f415fda5f162" providerId="LiveId" clId="{7F3430DA-0C50-4229-9C10-609449F2A408}" dt="2022-04-15T00:20:31.420" v="5" actId="26606"/>
          <ac:spMkLst>
            <pc:docMk/>
            <pc:sldMk cId="1672149729" sldId="277"/>
            <ac:spMk id="18" creationId="{32BC26D8-82FB-445E-AA49-62A77D7C1EE0}"/>
          </ac:spMkLst>
        </pc:spChg>
        <pc:spChg chg="add">
          <ac:chgData name="Sarah Gothard" userId="0e53f415fda5f162" providerId="LiveId" clId="{7F3430DA-0C50-4229-9C10-609449F2A408}" dt="2022-04-15T00:20:31.420" v="5" actId="26606"/>
          <ac:spMkLst>
            <pc:docMk/>
            <pc:sldMk cId="1672149729" sldId="277"/>
            <ac:spMk id="20" creationId="{CB44330D-EA18-4254-AA95-EB49948539B8}"/>
          </ac:spMkLst>
        </pc:spChg>
        <pc:picChg chg="del">
          <ac:chgData name="Sarah Gothard" userId="0e53f415fda5f162" providerId="LiveId" clId="{7F3430DA-0C50-4229-9C10-609449F2A408}" dt="2022-04-15T00:19:17.826" v="3" actId="478"/>
          <ac:picMkLst>
            <pc:docMk/>
            <pc:sldMk cId="1672149729" sldId="277"/>
            <ac:picMk id="6" creationId="{45F3818C-BA19-4662-BC0C-BBE0735E071F}"/>
          </ac:picMkLst>
        </pc:picChg>
        <pc:picChg chg="add mod">
          <ac:chgData name="Sarah Gothard" userId="0e53f415fda5f162" providerId="LiveId" clId="{7F3430DA-0C50-4229-9C10-609449F2A408}" dt="2022-04-15T00:20:31.420" v="5" actId="26606"/>
          <ac:picMkLst>
            <pc:docMk/>
            <pc:sldMk cId="1672149729" sldId="277"/>
            <ac:picMk id="7" creationId="{D38ED648-78BB-4591-88CE-56A04435F9BC}"/>
          </ac:picMkLst>
        </pc:picChg>
      </pc:sldChg>
      <pc:sldChg chg="addSp delSp modSp mod">
        <pc:chgData name="Sarah Gothard" userId="0e53f415fda5f162" providerId="LiveId" clId="{7F3430DA-0C50-4229-9C10-609449F2A408}" dt="2022-04-15T00:25:13.549" v="16" actId="22"/>
        <pc:sldMkLst>
          <pc:docMk/>
          <pc:sldMk cId="2295777416" sldId="278"/>
        </pc:sldMkLst>
        <pc:spChg chg="add del mod">
          <ac:chgData name="Sarah Gothard" userId="0e53f415fda5f162" providerId="LiveId" clId="{7F3430DA-0C50-4229-9C10-609449F2A408}" dt="2022-04-15T00:22:07.308" v="8" actId="26606"/>
          <ac:spMkLst>
            <pc:docMk/>
            <pc:sldMk cId="2295777416" sldId="278"/>
            <ac:spMk id="3" creationId="{68F5D55A-EFE2-4600-B235-82512274511A}"/>
          </ac:spMkLst>
        </pc:spChg>
        <pc:spChg chg="ord">
          <ac:chgData name="Sarah Gothard" userId="0e53f415fda5f162" providerId="LiveId" clId="{7F3430DA-0C50-4229-9C10-609449F2A408}" dt="2022-04-15T00:22:07.308" v="8" actId="26606"/>
          <ac:spMkLst>
            <pc:docMk/>
            <pc:sldMk cId="2295777416" sldId="278"/>
            <ac:spMk id="4" creationId="{D1A601C7-300C-4B8F-897A-B9494C3E3F55}"/>
          </ac:spMkLst>
        </pc:spChg>
        <pc:spChg chg="del">
          <ac:chgData name="Sarah Gothard" userId="0e53f415fda5f162" providerId="LiveId" clId="{7F3430DA-0C50-4229-9C10-609449F2A408}" dt="2022-04-15T00:22:07.308" v="8" actId="26606"/>
          <ac:spMkLst>
            <pc:docMk/>
            <pc:sldMk cId="2295777416" sldId="278"/>
            <ac:spMk id="11" creationId="{32BC26D8-82FB-445E-AA49-62A77D7C1EE0}"/>
          </ac:spMkLst>
        </pc:spChg>
        <pc:spChg chg="del">
          <ac:chgData name="Sarah Gothard" userId="0e53f415fda5f162" providerId="LiveId" clId="{7F3430DA-0C50-4229-9C10-609449F2A408}" dt="2022-04-15T00:22:07.308" v="8" actId="26606"/>
          <ac:spMkLst>
            <pc:docMk/>
            <pc:sldMk cId="2295777416" sldId="278"/>
            <ac:spMk id="13" creationId="{CB44330D-EA18-4254-AA95-EB49948539B8}"/>
          </ac:spMkLst>
        </pc:spChg>
        <pc:spChg chg="add">
          <ac:chgData name="Sarah Gothard" userId="0e53f415fda5f162" providerId="LiveId" clId="{7F3430DA-0C50-4229-9C10-609449F2A408}" dt="2022-04-15T00:22:07.308" v="8" actId="26606"/>
          <ac:spMkLst>
            <pc:docMk/>
            <pc:sldMk cId="2295777416" sldId="278"/>
            <ac:spMk id="18" creationId="{32BC26D8-82FB-445E-AA49-62A77D7C1EE0}"/>
          </ac:spMkLst>
        </pc:spChg>
        <pc:spChg chg="add">
          <ac:chgData name="Sarah Gothard" userId="0e53f415fda5f162" providerId="LiveId" clId="{7F3430DA-0C50-4229-9C10-609449F2A408}" dt="2022-04-15T00:22:07.308" v="8" actId="26606"/>
          <ac:spMkLst>
            <pc:docMk/>
            <pc:sldMk cId="2295777416" sldId="278"/>
            <ac:spMk id="20" creationId="{CB44330D-EA18-4254-AA95-EB49948539B8}"/>
          </ac:spMkLst>
        </pc:spChg>
        <pc:picChg chg="del">
          <ac:chgData name="Sarah Gothard" userId="0e53f415fda5f162" providerId="LiveId" clId="{7F3430DA-0C50-4229-9C10-609449F2A408}" dt="2022-04-15T00:22:05.692" v="6" actId="478"/>
          <ac:picMkLst>
            <pc:docMk/>
            <pc:sldMk cId="2295777416" sldId="278"/>
            <ac:picMk id="6" creationId="{E4D43407-BDE2-4E99-BD2F-AB30CB79B034}"/>
          </ac:picMkLst>
        </pc:picChg>
        <pc:picChg chg="add mod">
          <ac:chgData name="Sarah Gothard" userId="0e53f415fda5f162" providerId="LiveId" clId="{7F3430DA-0C50-4229-9C10-609449F2A408}" dt="2022-04-15T00:22:07.308" v="8" actId="26606"/>
          <ac:picMkLst>
            <pc:docMk/>
            <pc:sldMk cId="2295777416" sldId="278"/>
            <ac:picMk id="7" creationId="{B08035ED-AA08-4C47-A8E2-7AD6BC936183}"/>
          </ac:picMkLst>
        </pc:picChg>
        <pc:picChg chg="add del mod">
          <ac:chgData name="Sarah Gothard" userId="0e53f415fda5f162" providerId="LiveId" clId="{7F3430DA-0C50-4229-9C10-609449F2A408}" dt="2022-04-15T00:25:13.549" v="16" actId="22"/>
          <ac:picMkLst>
            <pc:docMk/>
            <pc:sldMk cId="2295777416" sldId="278"/>
            <ac:picMk id="9" creationId="{721C307A-D114-400E-AFF2-8E57A3B4B2CF}"/>
          </ac:picMkLst>
        </pc:picChg>
      </pc:sldChg>
      <pc:sldChg chg="addSp delSp modSp new mod setBg">
        <pc:chgData name="Sarah Gothard" userId="0e53f415fda5f162" providerId="LiveId" clId="{7F3430DA-0C50-4229-9C10-609449F2A408}" dt="2022-04-15T00:27:19.319" v="22" actId="22"/>
        <pc:sldMkLst>
          <pc:docMk/>
          <pc:sldMk cId="3580136857" sldId="279"/>
        </pc:sldMkLst>
        <pc:spChg chg="del">
          <ac:chgData name="Sarah Gothard" userId="0e53f415fda5f162" providerId="LiveId" clId="{7F3430DA-0C50-4229-9C10-609449F2A408}" dt="2022-04-15T00:24:59.778" v="12" actId="26606"/>
          <ac:spMkLst>
            <pc:docMk/>
            <pc:sldMk cId="3580136857" sldId="279"/>
            <ac:spMk id="2" creationId="{10BDB6FF-AF93-4ABC-8D94-E6271257F33E}"/>
          </ac:spMkLst>
        </pc:spChg>
        <pc:spChg chg="del">
          <ac:chgData name="Sarah Gothard" userId="0e53f415fda5f162" providerId="LiveId" clId="{7F3430DA-0C50-4229-9C10-609449F2A408}" dt="2022-04-15T00:24:59.778" v="12" actId="26606"/>
          <ac:spMkLst>
            <pc:docMk/>
            <pc:sldMk cId="3580136857" sldId="279"/>
            <ac:spMk id="3" creationId="{9463A379-51A8-490F-84A3-777EF8A82EA4}"/>
          </ac:spMkLst>
        </pc:spChg>
        <pc:spChg chg="mod ord">
          <ac:chgData name="Sarah Gothard" userId="0e53f415fda5f162" providerId="LiveId" clId="{7F3430DA-0C50-4229-9C10-609449F2A408}" dt="2022-04-15T00:24:59.778" v="12" actId="26606"/>
          <ac:spMkLst>
            <pc:docMk/>
            <pc:sldMk cId="3580136857" sldId="279"/>
            <ac:spMk id="4" creationId="{B2E2F420-FFEC-45FB-91CA-C437043CAB07}"/>
          </ac:spMkLst>
        </pc:spChg>
        <pc:spChg chg="add">
          <ac:chgData name="Sarah Gothard" userId="0e53f415fda5f162" providerId="LiveId" clId="{7F3430DA-0C50-4229-9C10-609449F2A408}" dt="2022-04-15T00:24:59.778" v="12" actId="26606"/>
          <ac:spMkLst>
            <pc:docMk/>
            <pc:sldMk cId="3580136857" sldId="279"/>
            <ac:spMk id="11" creationId="{32BC26D8-82FB-445E-AA49-62A77D7C1EE0}"/>
          </ac:spMkLst>
        </pc:spChg>
        <pc:spChg chg="add">
          <ac:chgData name="Sarah Gothard" userId="0e53f415fda5f162" providerId="LiveId" clId="{7F3430DA-0C50-4229-9C10-609449F2A408}" dt="2022-04-15T00:24:59.778" v="12" actId="26606"/>
          <ac:spMkLst>
            <pc:docMk/>
            <pc:sldMk cId="3580136857" sldId="279"/>
            <ac:spMk id="13" creationId="{CB44330D-EA18-4254-AA95-EB49948539B8}"/>
          </ac:spMkLst>
        </pc:spChg>
        <pc:picChg chg="add mod">
          <ac:chgData name="Sarah Gothard" userId="0e53f415fda5f162" providerId="LiveId" clId="{7F3430DA-0C50-4229-9C10-609449F2A408}" dt="2022-04-15T00:25:13.549" v="16" actId="22"/>
          <ac:picMkLst>
            <pc:docMk/>
            <pc:sldMk cId="3580136857" sldId="279"/>
            <ac:picMk id="6" creationId="{0F35652E-5B82-4AF8-A140-8E470F69DA06}"/>
          </ac:picMkLst>
        </pc:picChg>
        <pc:picChg chg="add del">
          <ac:chgData name="Sarah Gothard" userId="0e53f415fda5f162" providerId="LiveId" clId="{7F3430DA-0C50-4229-9C10-609449F2A408}" dt="2022-04-15T00:27:19.319" v="22" actId="22"/>
          <ac:picMkLst>
            <pc:docMk/>
            <pc:sldMk cId="3580136857" sldId="279"/>
            <ac:picMk id="8" creationId="{F24DDF1E-8B4B-42A3-8B4E-9CD6754C12C6}"/>
          </ac:picMkLst>
        </pc:picChg>
      </pc:sldChg>
      <pc:sldChg chg="addSp delSp modSp new mod setBg">
        <pc:chgData name="Sarah Gothard" userId="0e53f415fda5f162" providerId="LiveId" clId="{7F3430DA-0C50-4229-9C10-609449F2A408}" dt="2022-04-15T00:25:21.141" v="20" actId="27614"/>
        <pc:sldMkLst>
          <pc:docMk/>
          <pc:sldMk cId="3503306718" sldId="280"/>
        </pc:sldMkLst>
        <pc:spChg chg="del">
          <ac:chgData name="Sarah Gothard" userId="0e53f415fda5f162" providerId="LiveId" clId="{7F3430DA-0C50-4229-9C10-609449F2A408}" dt="2022-04-15T00:25:18.110" v="19" actId="26606"/>
          <ac:spMkLst>
            <pc:docMk/>
            <pc:sldMk cId="3503306718" sldId="280"/>
            <ac:spMk id="2" creationId="{59B69868-0EAE-451C-AD09-9BF221DF1810}"/>
          </ac:spMkLst>
        </pc:spChg>
        <pc:spChg chg="del">
          <ac:chgData name="Sarah Gothard" userId="0e53f415fda5f162" providerId="LiveId" clId="{7F3430DA-0C50-4229-9C10-609449F2A408}" dt="2022-04-15T00:25:18.110" v="19" actId="26606"/>
          <ac:spMkLst>
            <pc:docMk/>
            <pc:sldMk cId="3503306718" sldId="280"/>
            <ac:spMk id="3" creationId="{685791C7-F1E9-49C1-A69E-84FB812E3748}"/>
          </ac:spMkLst>
        </pc:spChg>
        <pc:spChg chg="mod ord">
          <ac:chgData name="Sarah Gothard" userId="0e53f415fda5f162" providerId="LiveId" clId="{7F3430DA-0C50-4229-9C10-609449F2A408}" dt="2022-04-15T00:25:18.110" v="19" actId="26606"/>
          <ac:spMkLst>
            <pc:docMk/>
            <pc:sldMk cId="3503306718" sldId="280"/>
            <ac:spMk id="4" creationId="{8E6E2BA8-104D-43E4-8CC3-97669D0AF72A}"/>
          </ac:spMkLst>
        </pc:spChg>
        <pc:spChg chg="add">
          <ac:chgData name="Sarah Gothard" userId="0e53f415fda5f162" providerId="LiveId" clId="{7F3430DA-0C50-4229-9C10-609449F2A408}" dt="2022-04-15T00:25:18.110" v="19" actId="26606"/>
          <ac:spMkLst>
            <pc:docMk/>
            <pc:sldMk cId="3503306718" sldId="280"/>
            <ac:spMk id="11" creationId="{32BC26D8-82FB-445E-AA49-62A77D7C1EE0}"/>
          </ac:spMkLst>
        </pc:spChg>
        <pc:spChg chg="add">
          <ac:chgData name="Sarah Gothard" userId="0e53f415fda5f162" providerId="LiveId" clId="{7F3430DA-0C50-4229-9C10-609449F2A408}" dt="2022-04-15T00:25:18.110" v="19" actId="26606"/>
          <ac:spMkLst>
            <pc:docMk/>
            <pc:sldMk cId="3503306718" sldId="280"/>
            <ac:spMk id="13" creationId="{CB44330D-EA18-4254-AA95-EB49948539B8}"/>
          </ac:spMkLst>
        </pc:spChg>
        <pc:picChg chg="add mod">
          <ac:chgData name="Sarah Gothard" userId="0e53f415fda5f162" providerId="LiveId" clId="{7F3430DA-0C50-4229-9C10-609449F2A408}" dt="2022-04-15T00:25:21.141" v="20" actId="27614"/>
          <ac:picMkLst>
            <pc:docMk/>
            <pc:sldMk cId="3503306718" sldId="280"/>
            <ac:picMk id="6" creationId="{11D6901D-D42E-416C-946D-D239426CCDB3}"/>
          </ac:picMkLst>
        </pc:picChg>
      </pc:sldChg>
      <pc:sldChg chg="addSp delSp mod">
        <pc:chgData name="Sarah Gothard" userId="0e53f415fda5f162" providerId="LiveId" clId="{7F3430DA-0C50-4229-9C10-609449F2A408}" dt="2022-04-15T00:29:11.785" v="27" actId="22"/>
        <pc:sldMkLst>
          <pc:docMk/>
          <pc:sldMk cId="3695161456" sldId="284"/>
        </pc:sldMkLst>
        <pc:picChg chg="add del">
          <ac:chgData name="Sarah Gothard" userId="0e53f415fda5f162" providerId="LiveId" clId="{7F3430DA-0C50-4229-9C10-609449F2A408}" dt="2022-04-15T00:29:11.785" v="27" actId="22"/>
          <ac:picMkLst>
            <pc:docMk/>
            <pc:sldMk cId="3695161456" sldId="284"/>
            <ac:picMk id="3" creationId="{DF89ABCF-1108-4001-A510-7120646F318A}"/>
          </ac:picMkLst>
        </pc:picChg>
      </pc:sldChg>
      <pc:sldChg chg="addSp delSp modSp new mod setBg">
        <pc:chgData name="Sarah Gothard" userId="0e53f415fda5f162" providerId="LiveId" clId="{7F3430DA-0C50-4229-9C10-609449F2A408}" dt="2022-04-15T00:27:23.011" v="25" actId="26606"/>
        <pc:sldMkLst>
          <pc:docMk/>
          <pc:sldMk cId="45783804" sldId="285"/>
        </pc:sldMkLst>
        <pc:spChg chg="del">
          <ac:chgData name="Sarah Gothard" userId="0e53f415fda5f162" providerId="LiveId" clId="{7F3430DA-0C50-4229-9C10-609449F2A408}" dt="2022-04-15T00:27:23.011" v="25" actId="26606"/>
          <ac:spMkLst>
            <pc:docMk/>
            <pc:sldMk cId="45783804" sldId="285"/>
            <ac:spMk id="2" creationId="{59DE4649-64CF-4866-B863-2260E3256F02}"/>
          </ac:spMkLst>
        </pc:spChg>
        <pc:spChg chg="del">
          <ac:chgData name="Sarah Gothard" userId="0e53f415fda5f162" providerId="LiveId" clId="{7F3430DA-0C50-4229-9C10-609449F2A408}" dt="2022-04-15T00:27:23.011" v="25" actId="26606"/>
          <ac:spMkLst>
            <pc:docMk/>
            <pc:sldMk cId="45783804" sldId="285"/>
            <ac:spMk id="3" creationId="{A0F019F9-4C9F-491C-9161-9A0AE044673B}"/>
          </ac:spMkLst>
        </pc:spChg>
        <pc:spChg chg="mod ord">
          <ac:chgData name="Sarah Gothard" userId="0e53f415fda5f162" providerId="LiveId" clId="{7F3430DA-0C50-4229-9C10-609449F2A408}" dt="2022-04-15T00:27:23.011" v="25" actId="26606"/>
          <ac:spMkLst>
            <pc:docMk/>
            <pc:sldMk cId="45783804" sldId="285"/>
            <ac:spMk id="4" creationId="{B4157CCA-3C3A-42E5-8801-365B3436F3F3}"/>
          </ac:spMkLst>
        </pc:spChg>
        <pc:spChg chg="add">
          <ac:chgData name="Sarah Gothard" userId="0e53f415fda5f162" providerId="LiveId" clId="{7F3430DA-0C50-4229-9C10-609449F2A408}" dt="2022-04-15T00:27:23.011" v="25" actId="26606"/>
          <ac:spMkLst>
            <pc:docMk/>
            <pc:sldMk cId="45783804" sldId="285"/>
            <ac:spMk id="11" creationId="{32BC26D8-82FB-445E-AA49-62A77D7C1EE0}"/>
          </ac:spMkLst>
        </pc:spChg>
        <pc:spChg chg="add">
          <ac:chgData name="Sarah Gothard" userId="0e53f415fda5f162" providerId="LiveId" clId="{7F3430DA-0C50-4229-9C10-609449F2A408}" dt="2022-04-15T00:27:23.011" v="25" actId="26606"/>
          <ac:spMkLst>
            <pc:docMk/>
            <pc:sldMk cId="45783804" sldId="285"/>
            <ac:spMk id="13" creationId="{CB44330D-EA18-4254-AA95-EB49948539B8}"/>
          </ac:spMkLst>
        </pc:spChg>
        <pc:picChg chg="add mod">
          <ac:chgData name="Sarah Gothard" userId="0e53f415fda5f162" providerId="LiveId" clId="{7F3430DA-0C50-4229-9C10-609449F2A408}" dt="2022-04-15T00:27:23.011" v="25" actId="26606"/>
          <ac:picMkLst>
            <pc:docMk/>
            <pc:sldMk cId="45783804" sldId="285"/>
            <ac:picMk id="6" creationId="{A508AAC4-919A-4058-B20B-7AFEFD25165C}"/>
          </ac:picMkLst>
        </pc:picChg>
      </pc:sldChg>
      <pc:sldChg chg="addSp delSp modSp new mod setBg">
        <pc:chgData name="Sarah Gothard" userId="0e53f415fda5f162" providerId="LiveId" clId="{7F3430DA-0C50-4229-9C10-609449F2A408}" dt="2022-04-15T00:29:16.220" v="30" actId="26606"/>
        <pc:sldMkLst>
          <pc:docMk/>
          <pc:sldMk cId="2784721456" sldId="288"/>
        </pc:sldMkLst>
        <pc:spChg chg="del">
          <ac:chgData name="Sarah Gothard" userId="0e53f415fda5f162" providerId="LiveId" clId="{7F3430DA-0C50-4229-9C10-609449F2A408}" dt="2022-04-15T00:29:16.220" v="30" actId="26606"/>
          <ac:spMkLst>
            <pc:docMk/>
            <pc:sldMk cId="2784721456" sldId="288"/>
            <ac:spMk id="2" creationId="{596DB59F-3BEF-49BD-BDC2-CEE05413866A}"/>
          </ac:spMkLst>
        </pc:spChg>
        <pc:spChg chg="del">
          <ac:chgData name="Sarah Gothard" userId="0e53f415fda5f162" providerId="LiveId" clId="{7F3430DA-0C50-4229-9C10-609449F2A408}" dt="2022-04-15T00:29:16.220" v="30" actId="26606"/>
          <ac:spMkLst>
            <pc:docMk/>
            <pc:sldMk cId="2784721456" sldId="288"/>
            <ac:spMk id="3" creationId="{41AAF77C-09E0-4864-9316-7E481231B89C}"/>
          </ac:spMkLst>
        </pc:spChg>
        <pc:spChg chg="mod ord">
          <ac:chgData name="Sarah Gothard" userId="0e53f415fda5f162" providerId="LiveId" clId="{7F3430DA-0C50-4229-9C10-609449F2A408}" dt="2022-04-15T00:29:16.220" v="30" actId="26606"/>
          <ac:spMkLst>
            <pc:docMk/>
            <pc:sldMk cId="2784721456" sldId="288"/>
            <ac:spMk id="4" creationId="{6E2C34AE-5BF9-4E60-BCE7-D85B0503F57B}"/>
          </ac:spMkLst>
        </pc:spChg>
        <pc:spChg chg="add">
          <ac:chgData name="Sarah Gothard" userId="0e53f415fda5f162" providerId="LiveId" clId="{7F3430DA-0C50-4229-9C10-609449F2A408}" dt="2022-04-15T00:29:16.220" v="30" actId="26606"/>
          <ac:spMkLst>
            <pc:docMk/>
            <pc:sldMk cId="2784721456" sldId="288"/>
            <ac:spMk id="11" creationId="{32BC26D8-82FB-445E-AA49-62A77D7C1EE0}"/>
          </ac:spMkLst>
        </pc:spChg>
        <pc:spChg chg="add">
          <ac:chgData name="Sarah Gothard" userId="0e53f415fda5f162" providerId="LiveId" clId="{7F3430DA-0C50-4229-9C10-609449F2A408}" dt="2022-04-15T00:29:16.220" v="30" actId="26606"/>
          <ac:spMkLst>
            <pc:docMk/>
            <pc:sldMk cId="2784721456" sldId="288"/>
            <ac:spMk id="13" creationId="{CB44330D-EA18-4254-AA95-EB49948539B8}"/>
          </ac:spMkLst>
        </pc:spChg>
        <pc:picChg chg="add mod">
          <ac:chgData name="Sarah Gothard" userId="0e53f415fda5f162" providerId="LiveId" clId="{7F3430DA-0C50-4229-9C10-609449F2A408}" dt="2022-04-15T00:29:16.220" v="30" actId="26606"/>
          <ac:picMkLst>
            <pc:docMk/>
            <pc:sldMk cId="2784721456" sldId="288"/>
            <ac:picMk id="6" creationId="{83223DD7-0C0F-4BF2-A3B0-2EBF2919AF0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A7F7E-3E35-4584-8ACC-07E016FD1C66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84B2A-4DB2-4667-8E88-08E1FD032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724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84B2A-4DB2-4667-8E88-08E1FD0320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08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E6D62-C8B2-459E-B92C-3154CE372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E92798-2E4D-4E96-8E1A-8116DAA1A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8802C-8456-4047-A191-008CC4742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B1416-2A8B-42A7-AD23-272435B1128A}" type="datetime1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ACAE3-C0D2-47B3-AF5B-2AEC76CEA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6BCB8-3ECF-4383-A6D0-F3E8E6A47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395CF-A685-4B99-81FF-2427CB05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650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3D12E-2847-41A2-9D21-377315579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586FB-4064-4432-B8EA-34C730551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D7810-B463-48CD-A259-51455977D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4C436-20AB-4E1D-9453-C291730EE63A}" type="datetime1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8510C-5413-42DF-8C2A-71168206C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19DF3-B314-4A18-99CD-BB081D906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395CF-A685-4B99-81FF-2427CB05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491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366FF-2A6A-4F0F-8C4B-C30608E25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583830-7008-461D-8ADE-0423FFA56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45208-6FF2-438A-A108-010F0B4F4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AC369-0FBF-4027-9EC4-7825414EA921}" type="datetime1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F6A63-4FBB-4427-8DF6-7E3D3BBE6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DACBC-23DE-49E9-995F-67C40E2EE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395CF-A685-4B99-81FF-2427CB05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64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2BF1F-49E2-4073-B7C6-B05E615B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5DA8E-3C93-432C-B9DA-2C9A04F2BA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17AB7-4872-4030-8997-B58A88A3D8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4489B9-35EF-4F5D-98ED-CBADE96FB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F16D1-5516-4717-91A1-F6B358732009}" type="datetime1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018DF6-FEC0-46C3-9E8E-9DB000A31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A1760A-1F11-4439-A07C-4CDE313C0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395CF-A685-4B99-81FF-2427CB05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358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AA3D7-1C65-4D03-8388-E29AEB401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19C93E-85BB-42B4-A210-3425FE29A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AACA51-711A-4B3D-A3F2-B761782E4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8420F2-C661-42AF-B6FC-41E891BED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D47C70-11AE-48C2-A507-1054686115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9254BB-FAAE-442F-ACD7-467DCE598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8B4E8-F3F7-44A1-BBFB-B278F9F0E9B5}" type="datetime1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664575-6C40-48B2-8460-8712B7389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611DED-D689-4FAF-A5EC-23384A08C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395CF-A685-4B99-81FF-2427CB05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75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7E909-5608-4390-AF20-299C682F1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94D466-678C-43BC-B89B-57AD17613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0BB0D-7B3E-4D1A-85B1-B5A679FFACDC}" type="datetime1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5B212-7F07-46B1-925A-16DA64A59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875088-8DD7-43C1-AA5C-13353C7E5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395CF-A685-4B99-81FF-2427CB05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9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702AAC-7655-4DEB-AAF7-0AB2E13B2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FFF7C-DF6A-44A2-9404-D7C143C1E0C4}" type="datetime1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AE79A4-DD70-404F-B99C-B862E4A40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032F5-70C7-4C25-BBF4-3850A7B08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395CF-A685-4B99-81FF-2427CB05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2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4C67D-CA0E-4B5B-948E-FBC924959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B4B0B-1ABB-432C-AEFC-E3B3E1B91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78A6D-E09B-47AB-9FFB-862E7ABE6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ED34D7-5344-41C5-B72F-67ED44410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E7BD-B0CF-43FF-BC73-94F7F9543708}" type="datetime1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562FBB-E28D-42CD-B4A7-3B544F599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F02530-55EC-4D57-86FC-9568C6339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395CF-A685-4B99-81FF-2427CB05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5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B5663-8C2D-4085-8FDD-5662143F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F633EA-A9D8-4FB6-9D1E-BE8D4C5AF8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1D2BF-B960-46AC-A48E-8EDB76C33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8497C9-9A5C-4A19-A27A-05687C51E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7A9E-B558-4198-B2BD-5098A6BD11EF}" type="datetime1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1EA8B0-580F-43D4-A831-0CF1BB5F5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62B626-2F17-4761-9682-00864F05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395CF-A685-4B99-81FF-2427CB05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05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FBE4D-4783-473A-85F3-7496C3C5F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549638-F527-4DC8-8822-8E0796ECC3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5C6C3-0914-4A1D-959A-57F8E3BF7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FA8A-B07A-44F0-A48A-E3D6744C14D2}" type="datetime1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E625E-633A-4B2E-9A36-99342A5F8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A7D38-D51E-45D0-A19C-2F0B3196B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395CF-A685-4B99-81FF-2427CB05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106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D26EDF-88E3-4CBC-9F46-2180CA80DE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F8DA41-86ED-43AA-9024-ED4273CAFC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475F70-DC7A-4C24-BB15-F0E06C65D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DA4E-1828-4A5C-9754-90374D7C01F3}" type="datetime1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F43FF-0865-4CDB-9490-350D34A57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3320C-1077-4664-ABCB-7D25D97CF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E395CF-A685-4B99-81FF-2427CB05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6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93D115-4A8E-4FE6-AB14-294B65AD7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B10C1-4DEB-4AE4-9241-0AF840DC9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31172-7673-493E-817C-898A8A6874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68B05-A1D0-420D-8514-B0692E77D2C6}" type="datetime1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01D31-E52A-4033-82E2-D7A71AADBA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3999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FD705-72FC-46DA-A4EB-C81AD80D9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395CF-A685-4B99-81FF-2427CB05D3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94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967F4C-154C-44A0-9C42-61157902A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Public Domain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1AED65-0F00-BA8E-0768-10F1630B5E6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336007"/>
            <a:ext cx="10287000" cy="218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32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57B5175-CF6B-D051-A41F-A74389291A7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C206767-1ADB-CD4A-F5F2-B40389598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672149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8955A3A-F520-A480-466E-2307E61F021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75950F2-970B-A1F3-3C77-31CF86B7F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401120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A2296E-D61C-923E-00AF-D8778F800F7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4281"/>
            <a:ext cx="12192000" cy="3529439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377D-4604-2571-78C1-2EDDDAFC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946903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F55F145-9156-0094-2CDC-8F924BAE3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17D5AB5-A874-7811-AF3D-16E869CA1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77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A7FB6-A508-CD01-9124-A30B71024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9E400-1F40-1CD6-ED85-5D8831EE13E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18C57D-BA14-3A55-48EE-DD4F6B6F9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994120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E5333-B1A9-AE27-2366-CCE3AECAB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9F3018-C567-045F-4A0C-5521833FC9E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4281"/>
            <a:ext cx="12192000" cy="3529439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C882D-CA6A-976F-44D2-BE91E364F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042242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B6FB3-05F1-CEA5-7247-C325BD754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0BF76D-F770-98F3-1415-A050A38DB64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EA6A8-662D-0E8A-FC45-1C42271E7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089614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57ACE-2DF3-C07B-A6B1-762865550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195AFE-279D-FC80-E250-369CA3CCA4E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45D40-7BEF-0361-C70A-6605A4A2D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207014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C012F-8C45-5ACC-93E2-13ABD7C14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2EF28D-439E-BACB-0F43-046225F68D8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4281"/>
            <a:ext cx="12192000" cy="3529439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578ED-86D0-7B5F-7BA0-4CA690600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878175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12CCD-0218-7E15-15CD-B9A4C70C1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2499CBF-0DDE-219F-E216-679E6F3AC20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A62F23B-9359-92D4-08F9-3111EDD5D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959697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EC711-1E17-2371-ED80-450CF8371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0CF2F0-E6F1-DBCE-6F9D-A187CCA6306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62E358-9D92-4074-E72C-D2D0B521C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502504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612AE-F740-2D15-07AB-E58008CA6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AFA26A-D2DC-FC11-85D6-2CB174A4675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4281"/>
            <a:ext cx="12192000" cy="3529439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EAADC-F5A8-1462-7BA8-565947A31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844910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69</Words>
  <Application>Microsoft Office PowerPoint</Application>
  <PresentationFormat>Widescreen</PresentationFormat>
  <Paragraphs>15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Gothard</dc:creator>
  <cp:lastModifiedBy>Gothard, Sarah</cp:lastModifiedBy>
  <cp:revision>20</cp:revision>
  <dcterms:created xsi:type="dcterms:W3CDTF">2020-12-27T20:40:58Z</dcterms:created>
  <dcterms:modified xsi:type="dcterms:W3CDTF">2026-09-19T18:20:08Z</dcterms:modified>
</cp:coreProperties>
</file>