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6"/>
  </p:notesMasterIdLst>
  <p:sldIdLst>
    <p:sldId id="339" r:id="rId3"/>
    <p:sldId id="256" r:id="rId4"/>
    <p:sldId id="340" r:id="rId5"/>
    <p:sldId id="341" r:id="rId6"/>
    <p:sldId id="342" r:id="rId7"/>
    <p:sldId id="343" r:id="rId8"/>
    <p:sldId id="344" r:id="rId9"/>
    <p:sldId id="345" r:id="rId10"/>
    <p:sldId id="346" r:id="rId11"/>
    <p:sldId id="347" r:id="rId12"/>
    <p:sldId id="348" r:id="rId13"/>
    <p:sldId id="349" r:id="rId14"/>
    <p:sldId id="35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5BC712-6FE8-4BEF-AF03-E9B03875B9D3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2AD229-DDDF-4073-9438-3093C5079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487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78327-7D8B-ABDC-A8EA-FFA841EBF9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EE885A-70C8-FBE2-7743-A688268697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B5DBAE-040D-297E-8D28-36B016A9E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B0CD1-F91C-4D8C-937E-916407510436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9E3087-D17D-3F1D-8997-3663A7677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EA167F-AEDF-3189-7F8B-D44A2DA62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C6687-6D7A-4C37-A36B-8F68517511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15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CFC61-CBD3-ED1E-C6B3-889CA7BAA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5DB6C6-B53F-1B4F-5C49-787C4E8E17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F46F88-6179-FE9E-7B3F-82D30CCD6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B0CD1-F91C-4D8C-937E-916407510436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36ABCE-7E69-02FC-A3EF-FB054EC44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D0303-E369-9A91-B51E-49E5FB6A5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C6687-6D7A-4C37-A36B-8F68517511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303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48A446-8053-EF81-F8C1-C6AFF1BD4D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2B3570-D85F-2A8F-7E10-2D7B4712A7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542BA4-ECA8-3C92-DD19-83403DD2A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B0CD1-F91C-4D8C-937E-916407510436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6A454D-07AF-56FE-249B-46B369A6C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C53D03-8539-59A4-63B9-227A56A3D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C6687-6D7A-4C37-A36B-8F68517511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3158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111475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7/9/2026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9487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7/9/2026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113823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7/9/2026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8803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7/9/2026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8512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7/9/2026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8281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7/9/2026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248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7/9/2026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445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F56E4-30C6-ECD1-E68B-E0A02BD2E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E6318E-D2E3-C5E2-68CE-C5ACC10D44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44F16D-6704-E041-9EAA-0E1C0CA47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B0CD1-F91C-4D8C-937E-916407510436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CF74B8-4888-DAC0-7CA0-0B28CAC1C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E65282-E952-9FCE-5FFE-F4156D553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C6687-6D7A-4C37-A36B-8F68517511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6914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7/9/2026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2505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7/9/2026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6041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7/9/2026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6394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7/9/2026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47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A92FF8-DABE-035D-E116-7C3457A1D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B987F6-9FD0-0AE0-EF1A-C0E5BE4BE9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D574F2-9586-0254-4327-FED0C0245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B0CD1-F91C-4D8C-937E-916407510436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3EA6AF-8BD9-66A6-22E3-904DBBF83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B628B3-7A1F-FCE1-525D-ED78661AD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C6687-6D7A-4C37-A36B-8F68517511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050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789F6-F4EB-2842-C3B7-CB48A8E31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588F06-C64F-BD33-3EF2-B55D2D15D3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9489B2-74D8-963F-82A9-EC7C519326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40B3BA-53AA-F831-487C-42573671D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B0CD1-F91C-4D8C-937E-916407510436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58B91F-9DB8-9DBD-D259-DCBCF659C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B2C3EC-2B98-0B7D-3FAB-CA5198DB0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C6687-6D7A-4C37-A36B-8F68517511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274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808F1A-6B9D-3DF3-FB75-FC4AAE1A5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296D25-398F-02B7-8252-F5483D883C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807F6C-CE44-AC5A-A193-67C13C83FF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3F8A27-E362-1CF7-BCAC-0B23E313B1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0344E1-5EA4-67DC-4488-A3AC37C4EA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FE12E4-4A17-AF05-656A-E1CFFCD8B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B0CD1-F91C-4D8C-937E-916407510436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C25C18-0383-E4F8-3923-C66CB0BDE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7A4B251-A42A-3721-F3AB-6A8C0BF24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C6687-6D7A-4C37-A36B-8F68517511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933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5A2CDA-8EC0-0CD8-BA49-D03FB4D27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ACA9B2-D1E2-4FC1-7593-5DBD31870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B0CD1-F91C-4D8C-937E-916407510436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A06EEA-7A73-C46E-1CBA-1BE5DA250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0EF435-1A34-0E6C-0A55-CACDFB0C8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C6687-6D7A-4C37-A36B-8F68517511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595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B30AD11-87EC-761B-6CA3-7D8B65B92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B0CD1-F91C-4D8C-937E-916407510436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B82C867-E771-A248-A847-F377D9FE3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C9F334-9B10-C1E4-CAFB-76682346E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C6687-6D7A-4C37-A36B-8F68517511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700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8C571-A1DB-BDB8-C69B-8083384A7C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3667A-78D3-9611-FE74-37D2E604C1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B8B41C-ACFD-7B43-134D-BD8FCD9AE7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73A7E3-5AD9-4FB4-420B-AAC699390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B0CD1-F91C-4D8C-937E-916407510436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C25E76-0697-D9AB-FDC9-9D7B8EB04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84E696-4B32-715D-3D71-AA1B89917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C6687-6D7A-4C37-A36B-8F68517511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289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9548E-9A39-E751-0E2C-19F183D32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302B536-5ACF-EBB0-0C6A-DA7358463B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84513F-A0C2-4FA6-7869-4560190C84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B8463A-9255-F598-7D0B-9BC43CD98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B0CD1-F91C-4D8C-937E-916407510436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70977A-390F-88BE-6A92-9FE6029BD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21CE8F-0101-F770-D8B9-EAB5ACFE1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C6687-6D7A-4C37-A36B-8F68517511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584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AD0FDE6-6006-278E-E89E-C3AF33F75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9E8F4C-8189-EF55-F3A5-D83BCCFEA1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5B284C-6E29-6E79-BB9B-09C847EC1B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7B0CD1-F91C-4D8C-937E-916407510436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F1567D-DC9E-51C7-23E4-8AC472510D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5000" y="6604000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C24856-C07A-8F97-2054-6D5ED9309F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F3C6687-6D7A-4C37-A36B-8F68517511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179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5000" y="6604000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0377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1D558E6-C0AD-DE79-F14A-FF8D2B39B90E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514278"/>
            <a:ext cx="10287000" cy="1829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6DFB27-8C5A-C5E4-669E-75369762A4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ED18C4E-304D-8C7A-B271-A56B23290EB0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AEFB67-3E19-012B-12FD-A65E2032A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717435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1DFCED-95BF-7863-8DCE-412EFA2AC2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962ABF2-402C-44EB-AE7B-D8BF6EE340C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47216"/>
            <a:ext cx="12192000" cy="416356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3B40B7-BDBA-D615-DDD3-38BEA6FA9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2163711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67CCF6-C9E4-EA71-EA57-D502FBC009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1594BAF-F2F5-CCDF-5DFA-7EF9BDCEEA23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0F2C25-3EB1-906C-1B27-4D2CDD921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819294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D68BB9-8241-839E-C2B0-B39DEB8AB7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CF86916-CBA9-AD9F-247A-E9C42DBC1BE6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0124C9-7171-47D4-7B24-155C07FAE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065644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8A74AAA-6D13-1827-D629-0584F050F3C9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7AF661-0998-5611-BC50-3B9B76799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97754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8309DD7-ACC7-D572-EC19-3EF748017F86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49981"/>
            <a:ext cx="12192000" cy="4758037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565169-9842-DD98-E2DE-DE05F8E1C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848807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5597E8C-B466-AC44-5486-07EB91FFD1C7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5F1A14-946C-3550-190F-C8E5742F4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726992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088EDCF-3878-82C7-1BF1-E0F41AC7DEC9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BDA4CD-7291-6A02-85D0-6D3740159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582733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9A57C4E-387A-EE5D-C299-20DBE488B322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2A3B24-71D3-514B-9930-22CB8D16A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7280393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218B4CD-CDA1-0664-4DA7-9B1E68C7BD3F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91975"/>
            <a:ext cx="12192000" cy="427405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3F10D1-FA62-A3B2-D781-F14EBC989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010675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1796C7-D8F8-2FA8-50E5-6475845893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6C481A5-3FAE-A359-F386-1474B1D3617E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F0488B-2904-26DC-6F20-BD276222F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1646455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AB10F5-C333-A375-6E26-A01B15DF2E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FF1FBFE-6065-60EF-D9F8-580B00FB9A5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23048E-CE1E-0617-09D8-9FB92A132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859687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3</cp:revision>
  <dcterms:created xsi:type="dcterms:W3CDTF">2026-07-09T19:23:25Z</dcterms:created>
  <dcterms:modified xsi:type="dcterms:W3CDTF">2026-07-09T22:59:11Z</dcterms:modified>
</cp:coreProperties>
</file>