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2" r:id="rId3"/>
    <p:sldId id="266" r:id="rId4"/>
    <p:sldId id="267" r:id="rId5"/>
    <p:sldId id="268" r:id="rId6"/>
    <p:sldId id="269" r:id="rId7"/>
    <p:sldId id="270" r:id="rId8"/>
    <p:sldId id="271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F5C6C-52A3-E1C7-2B35-B9318699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EE6E4E-06E4-D42D-41CE-B933BF6626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655F25-ABEE-1980-3424-F4570322D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106AA-E383-ED20-870D-CBE8717601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7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28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D3C42-5564-D6F5-A496-F5F3D1BB0B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565FFEC-7271-D708-4256-3D901B9489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6716E3-ABFC-1C91-3A48-A1B91A2855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DCBF7B-2E10-045C-F641-774E413F3E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04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16D174-4439-014A-B48C-BDCCAA149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4F7D21-FA6A-3FB7-E423-F268684C77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2E804C-15E8-3FB4-6FD8-354A89ACE9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C7450E-19A0-D74C-097B-39927EA265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48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346EB-450D-A41D-A63A-FC5D0C7C1E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E1C897-30EE-4DD7-08EB-F74A024E9D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A35CAA-8C38-AF98-4D35-30FC167C2D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0ACCE-2A14-10B0-43D2-655A6F100B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15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7DC663-9086-E824-AE19-DA195FDF69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086429-EB6B-7EF5-1590-0168CD00B0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6C93423-137B-6A7E-8690-270AD3CD06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B63614-A59E-B314-6946-B676EF029A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66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CB9C49-BC4F-009B-7705-5750B16E8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E34D81-5F67-2921-51E2-A6386A6547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0C31F25-9200-4686-220C-8711A09E21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5D246F-44AA-A250-D3CB-1A5941ECEF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2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6D423-6813-4667-22E7-1E0C0ACD9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1869E8-4963-3FF9-4B32-0AF97FAE93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8BFF07-DB82-B4BB-8D52-1EA8E471E2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D85CB-B98F-8AD1-F4BB-3F01A55704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58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7515-47F3-41DB-A42F-A9039912CD61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1232-198D-487C-8BCE-B9FBD0C6CA76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1B5E-1553-49F8-8919-A77AD28563C4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F99B-7AC9-4610-BD04-7535C152A915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223-872F-4B29-8C14-A26EB20E3DBB}" type="datetime1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43D2-B831-46FA-B565-DE0A82EF9568}" type="datetime1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6C13-4924-499D-8BBE-68A41A46FEC4}" type="datetime1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D60A-1CE1-4B1F-BAE5-5965B4FD48F8}" type="datetime1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625D-4FF3-4842-89AA-6FDE9DA5AFD0}" type="datetime1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0A10-98D0-4D56-893A-77BF97704E5C}" type="datetime1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3827-9845-4EC6-AA27-C0A344C99379}" type="datetime1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D2B6-4408-41DC-850D-A7DDFD432EEE}" type="datetime1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D936A3-0DC8-7CB3-8B71-56D63018E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024973"/>
            <a:ext cx="10905066" cy="280805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9B27F-C005-B165-5A8F-1B0B1ABBC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2F43B-543D-3A59-23A4-D9BACB66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2D7985-BF04-DD76-41A2-B85EB513F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9708"/>
            <a:ext cx="12192000" cy="641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0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1A80A2-6C23-A983-77AE-F6AB59AA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B7441F-2881-1260-2C48-70E97FB9A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688"/>
            <a:ext cx="12192000" cy="672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36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E6107-7104-2158-3731-EDC2C21AC1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B5908B-6943-A32A-E5DD-911CD5D7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3FB875-7FFC-EE4B-5546-18AFF59D6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230"/>
            <a:ext cx="12192000" cy="669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61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818B37-67E0-3F7F-0F69-9FF89D9D6E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81E9C8-8200-52D1-76FE-B85C40F3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32FE7B-CAB4-AFC2-0178-D7C7E3C0A9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4" y="0"/>
            <a:ext cx="121498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7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9747B-F238-F0AC-ED93-E1259A0E9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D7A50-7CE7-AAA0-1673-BD5D3EAF8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38F2A2-F6DD-AEE2-3415-8D168390D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8351"/>
            <a:ext cx="12192000" cy="650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37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C61DAD-2C06-2D6C-3877-6E1DFED0A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046F07-1967-6FEF-A9AA-38AB8D9B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A45D55-6ECD-AD99-1FA1-519D5EF3B5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331"/>
            <a:ext cx="12192000" cy="680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983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2C056-708C-942A-0CCA-90E105F76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2F5BD-897B-9405-DE48-107BB2ABE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99C012-540D-22F1-3B1C-342A649DC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668"/>
            <a:ext cx="12192000" cy="683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67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7DFB6-0CCC-3FE9-576B-F76497DE7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E23E74-998B-B69A-D641-101C568C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9E2DD2-C8F5-6F3D-80CC-4DA141A582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" y="0"/>
            <a:ext cx="121901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22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69</Words>
  <Application>Microsoft Office PowerPoint</Application>
  <PresentationFormat>Widescreen</PresentationFormat>
  <Paragraphs>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4</cp:revision>
  <dcterms:created xsi:type="dcterms:W3CDTF">2019-10-21T12:59:19Z</dcterms:created>
  <dcterms:modified xsi:type="dcterms:W3CDTF">2025-06-05T02:39:26Z</dcterms:modified>
</cp:coreProperties>
</file>