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ABB61-0F3A-443F-8CB7-2EF40A250E7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70CDC-A4EB-4897-8F16-A15D1429F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16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0C353-9DC6-FE00-B1F9-988D318A0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84C50-A583-006C-04F9-BFEAE5A5F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C925C-C744-9840-C289-642E896E3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86DB1-BA86-2602-13D2-EE48C427E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B9F60-D8DE-DD29-F884-C537D6A7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54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7FDAE-3E50-E51A-63FB-5F468DF19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4E24D-7C48-497C-F289-E21D58020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8C8EC-75B0-C3A0-D8ED-36A4D6B2A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38F58-B9B2-91B3-C2D0-D5096089B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44336-5750-0301-1847-3A5D50544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3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C2B14-167F-E931-F3C0-3FC90E5E3E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61449A-BB09-2B97-18A6-3FE296D89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67DA-8507-CB51-F32A-8B65A1FBD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6255B-3378-10B3-FB98-5C9DA9B10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871B2-605E-3B6F-9649-1E2DACA0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68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1105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75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008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65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14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863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76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14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FA68F-81DA-9670-4840-DFBE0EA91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47AD2-8565-5EDB-AFAD-9C4A63369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31AC2-7BA9-C21B-2D74-93CEBA6B9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57048-3643-0BF8-FF3F-4189FBCCE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F1DED-C2B6-524C-9E20-4BE1D53D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81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830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27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753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09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EFF32-FE69-AAC5-66DB-007388217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D1516-B30A-D4C2-4F95-2FD725D4E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D1352-CC0C-D1A6-7B4B-D18E2A446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1C7A0-1ED5-4492-311B-7FDF8EA90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51A2C-DF9C-689F-D0A6-528500039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02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FAA47-6676-2653-9BEE-6974E64C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09D45-4FEC-3022-521F-C24B5D398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DF484-7175-30D0-424E-60514D3E1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8E406-C925-0BF4-031E-2A5F72787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51FF6-AEDD-765E-AC69-CD1E13DA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C5DD4-2C92-C1A9-305A-01640CB0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0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84583-BA20-9C48-82FB-8304E115F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C0479-1E58-422E-F24D-A851DF300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86ADFD-F6CE-C123-9531-2B571342A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3B9DC2-12F6-FEDE-87F4-F6D0B869B6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EBE7F1-7CB3-B445-E647-70300C51DE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D39A59-F973-2BEF-7ACC-98C2CA1A4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962BEC-9E4F-5254-B48A-0B6471A62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3AD7AE-927C-3B56-F37C-A0376A69D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4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5FDA1-807D-97B0-7046-B27F77186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AF37F9-BD7A-C31F-ED0F-3E01B79AE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7F702E-53FB-8328-B82B-7807B3A4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132451-F887-A553-9152-5278018DC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2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3A9B85-8077-BA47-DF87-6026EC0A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225AFC-C044-3831-CF87-1BAE3F727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FBF7A-769E-B617-1061-9FFB0F75A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3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C5EFB-63F5-4667-5127-40B0BB66D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E1A48-4A9C-5516-E05F-5CE45018D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744491-1CDD-7B58-7556-F1C570DCF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83374-BCF5-D535-3F14-CEB67D475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AC16A-39A5-429E-4EFC-389088A6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61DB8-22FD-A1AC-11AF-F04EEC7E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7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DA5D1-AE98-318A-7AD8-34D061F2C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ABDA90-1D23-288E-ECEF-84DDCF28CC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3CD66-6750-DA52-3D83-B2C4EF632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1228D-BEDC-C43C-AF12-3E909B9FB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F6C6D-0A85-F482-CB0D-E98B035D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7CE61-CC7E-C751-5F9F-3C99BA958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635269-B12D-291D-9399-F6BD212AB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CE2D2-5FBF-FA00-CA6A-83C38B3DF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B51D2-A76C-7A83-8093-E27744D7E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873833-D012-4E66-B7C7-B70DA1092790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C4822-25CE-6386-67BC-4A797FA6B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8F2D3-890A-F947-C6EF-EF6B05DB0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FED23F-578B-4764-8C10-3349E1254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3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66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C3925B-3975-6E38-690E-15CC6725885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261286"/>
            <a:ext cx="10287000" cy="23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0C209-D765-FC84-E761-2F085BAE2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6333377-0992-1EB5-390A-EAE41792838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C7E1D2C-817F-5D6D-DFC4-0D686B5B8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6392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064C124-46A0-5AC7-2DAC-2129BAFF3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818076A-9895-A1C6-E810-DA2D30BA0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BE542C9-7A15-0E24-C10F-044D5CEA99D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75DF1A0-3195-5EFB-7330-89B1DE6C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82424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7BBD9C5-9F24-A210-CA20-2D709B62EC3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AB17B8-AA6A-5226-2C2F-E7AFF76A7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5914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FA3DDB-2DAD-83F0-B684-EAC80EDCA38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DA9066B-E989-3F6A-486E-BB4AEFCE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10538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08D9832-351D-21E7-5749-8939172D07C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3DD4342-6AE9-4CC1-DE21-00E3859E1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090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ACA5B-D12E-D0CC-F345-FA54C312F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D256168-B5C0-B984-3492-F616AA52B98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69B2D47-9364-1697-443B-DC03A6A36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6898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99EC147-55CD-3214-CB16-92C5A96203F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04271A-6EB3-D8C2-77AC-5CC064BA0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40897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74E977-9941-D182-6E74-9D1213A9D20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F2DC24-83CB-49F6-39A9-A0530C8D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3337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2026-06-13T18:09:30Z</dcterms:created>
  <dcterms:modified xsi:type="dcterms:W3CDTF">2026-06-13T18:28:34Z</dcterms:modified>
</cp:coreProperties>
</file>