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40" r:id="rId3"/>
    <p:sldId id="256" r:id="rId4"/>
    <p:sldId id="341" r:id="rId5"/>
    <p:sldId id="342" r:id="rId6"/>
    <p:sldId id="343" r:id="rId7"/>
    <p:sldId id="344" r:id="rId8"/>
    <p:sldId id="345" r:id="rId9"/>
    <p:sldId id="346" r:id="rId10"/>
    <p:sldId id="348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6AF75-607A-44ED-A370-5A5BE81D15C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FA48E-BD0C-47D1-A9C0-4847D81E9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AEB56-750F-EF1C-89F0-6021B0390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88461-6C7F-E3FF-9722-0BB5ED5BF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9EBFF-6E20-87AA-4C5D-C3698AF9A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9DA53-49AC-212A-DB05-434A77DE7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80D84-6719-73CC-7A13-9420D4B75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3B2BB-EBEE-4741-806B-8AFE172EB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23494-2EB7-10FB-AA8F-79C55BB03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1E274-4BFF-0922-1B95-EEFA95C0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EEF54-F57A-C98E-EE90-7CF8D0D1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F9BE3-31F6-7BFB-D8DB-10D5752B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2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DE2A4-C9FE-20AB-3ED0-B11093118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CE27F9-CC5A-7B1E-D9D1-5003D379E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4B7C1-6A94-A24C-8695-41C243040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08A10-1819-7322-C940-C1691ED39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9938C-3BFF-68C1-C589-A114972EA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7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5965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56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8004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00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56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6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10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9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DFC11-81F6-4CE8-7684-7C73D6E7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713B8-4129-D760-604B-362FED254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69406-E8B8-2CAD-6367-4E95931F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C677D-E735-EB1A-E23B-0A6770A3B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F74A8-0C1C-BD77-0A0B-12212DE6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59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58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53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36712-C45C-4DFF-028E-F5DE44FF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71FCC-B83C-E71A-46BC-6EB4A1B22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12748-4D51-46FC-F049-F082FF65C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58DF8-A57A-8EE6-9F1E-76C94E28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4519B-C49F-C377-7B60-4BA498C6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4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65925-CE98-B491-62CC-6C2E7977C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3A5B6-04F0-A03F-6784-C49A7C65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38AD3-2134-16FF-0AA3-42A4C3B95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492F6-A8DE-3944-87F2-CDFCA16C0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E4475-4F16-243B-A55C-3DA479091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18A96-ED21-9007-239A-A21D26C3C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8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F048C-2EA9-4C57-1B9E-C7ED4247E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DC16D-D21B-82F9-4A20-E96EC3C4D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29767-9E06-2951-1D58-E86075FE9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0B64C3-8F51-EAFD-92D5-A35DDF0B48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4735F5-D75D-AE4D-4716-3FC0B4473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D0F8F6-1B3A-DDB2-9E23-3B4042F3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DB502E-FA93-8BB2-ADD3-446D19400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38839B-5E76-E118-BC21-CA1958D19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6C48C-A1FB-D290-8827-3B78E5BF5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3B44A-96E6-B8DD-2110-4EE65CEF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1FD40-4064-9CF9-5753-7EB40B17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493C66-6FD0-17B1-88C3-F68A9B9E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5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9B285-A9BD-EF0D-C8F8-42F48397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373ED-3BED-8D41-EEED-729E9803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24921-6C6F-785D-F059-082E48D3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0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7694-3037-87E1-E181-A018A8172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88203-9E12-09BA-F359-3D6878CF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2C740-6F75-B564-ECE2-92F5A82DF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1AC0B8-B910-275E-29E3-C6467060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018BA-E5A5-CBEC-E42F-89F64EFB9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F8448-BBB0-A8CC-3902-D4E48BAE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0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7A4A4-1741-688E-071B-E8ABCAE15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D601E2-9192-2996-0D56-FE20B84D5D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D323D-D420-05A4-5312-B090D9E07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1D0ED-5D54-09E5-5163-34615236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6FCEA-AB8B-6391-6111-E874DB9A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ACA52-96B0-62EA-093C-8CCE8E1EE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9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03D28D-7B3B-DA9E-55AD-A4039561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DBC77-144C-BEC1-7BF8-1D47B76E6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F093B-CF2D-47CA-2C4E-0BB2A2173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ADB54-7D27-4FFA-A789-23427178032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301C0-9F3F-7092-D157-5DE10F544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614AA-8322-1C29-8E6A-D2E7655DF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A8746E-C3F8-4504-985C-2B70A6CAF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7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2A8D65-9179-6743-BE33-D5B0EACD3A1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960787"/>
            <a:ext cx="10287000" cy="293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58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94A215-F0DF-DB5E-A4B9-8425B0F1F31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95C633-D38E-5DB0-E32F-2232DA77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910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F85E75E-B5C8-DB91-A008-4B8839552D6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5CFF4-55C3-E26B-44A0-B1847BFE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4328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C80F4-A2A0-C205-BF82-410B5FFD6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2BA093B-A0B2-7367-F90F-7475A54FE1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83E1CB-7476-A595-4672-5B81A3B7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815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B245C-5F1A-EA4E-7D11-16458AC4E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87DB04B-3003-3F8D-AEA3-86F36F2F157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EF2E50A-E697-41F7-7BCA-6FF88F18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3713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7CDFE-E5F6-9063-DBFE-65E9646F5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6E56DA5-63C9-A73E-DE8D-BBEE55E098C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BD4D7-76C2-35BC-9781-F881F0155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9462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A0C1CD-9A62-98C2-2627-1A8149F688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73BBB4-01C0-AEBB-7346-D4141487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898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F4CD493-1909-03CD-9D64-10495BD2B4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E8510B-BE94-061A-8A60-E4A924FE4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4294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14A0768-7D33-2C85-D5D9-09059C0B191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9C5EF5-3385-0F0F-AF5A-B8B16FE9B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322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B096D9-F610-3B5C-7C48-078C7B545C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7E716F-D498-DAFD-D2EE-9930CCEE2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59745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2026-07-03T15:55:56Z</dcterms:created>
  <dcterms:modified xsi:type="dcterms:W3CDTF">2026-07-03T16:49:21Z</dcterms:modified>
</cp:coreProperties>
</file>