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20"/>
  </p:notesMasterIdLst>
  <p:handoutMasterIdLst>
    <p:handoutMasterId r:id="rId21"/>
  </p:handoutMasterIdLst>
  <p:sldIdLst>
    <p:sldId id="339" r:id="rId3"/>
    <p:sldId id="334" r:id="rId4"/>
    <p:sldId id="340" r:id="rId5"/>
    <p:sldId id="341" r:id="rId6"/>
    <p:sldId id="342" r:id="rId7"/>
    <p:sldId id="343" r:id="rId8"/>
    <p:sldId id="347" r:id="rId9"/>
    <p:sldId id="349" r:id="rId10"/>
    <p:sldId id="350" r:id="rId11"/>
    <p:sldId id="348" r:id="rId12"/>
    <p:sldId id="346" r:id="rId13"/>
    <p:sldId id="351" r:id="rId14"/>
    <p:sldId id="352" r:id="rId15"/>
    <p:sldId id="344" r:id="rId16"/>
    <p:sldId id="345" r:id="rId17"/>
    <p:sldId id="353" r:id="rId18"/>
    <p:sldId id="354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40"/>
            <p14:sldId id="341"/>
            <p14:sldId id="342"/>
            <p14:sldId id="343"/>
            <p14:sldId id="347"/>
            <p14:sldId id="349"/>
            <p14:sldId id="350"/>
            <p14:sldId id="348"/>
            <p14:sldId id="346"/>
            <p14:sldId id="351"/>
            <p14:sldId id="352"/>
            <p14:sldId id="344"/>
            <p14:sldId id="345"/>
            <p14:sldId id="353"/>
            <p14:sldId id="35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91" autoAdjust="0"/>
    <p:restoredTop sz="91344" autoAdjust="0"/>
  </p:normalViewPr>
  <p:slideViewPr>
    <p:cSldViewPr snapToGrid="0" showGuides="1">
      <p:cViewPr varScale="1">
        <p:scale>
          <a:sx n="60" d="100"/>
          <a:sy n="60" d="100"/>
        </p:scale>
        <p:origin x="68" y="3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6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  <a:endParaRPr lang="en-US" sz="16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85757E8-81CE-C39D-AB6B-8C5A34E0D7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2507" y="2393233"/>
            <a:ext cx="10706986" cy="2071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75A796-B96C-20D8-A641-3FF2F9B7E0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71E6DD-BADC-FAC0-1A56-3FCA4681F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C9FE8D6-9F38-800B-1A3E-A889D57BF6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54054"/>
            <a:ext cx="12192000" cy="394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8522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EB55BD-0E07-076D-83A9-407D1190FC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5BFCCFD-0CD7-E6CC-49B9-429DA15E1E5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CB37C4-31D0-0520-70F7-CC4E39A78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107862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5E765-289C-F15D-1C2C-38F70D5411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Content Placeholder 14">
            <a:extLst>
              <a:ext uri="{FF2B5EF4-FFF2-40B4-BE49-F238E27FC236}">
                <a16:creationId xmlns:a16="http://schemas.microsoft.com/office/drawing/2014/main" id="{371D3EC4-52B4-795A-092C-1A3BF1B91B5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5D3040-D9BF-39B8-2A70-2C7FA08CB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6819862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ADCFF9-79B7-AD06-5D5D-7AD8B57F02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766199-B32F-94BD-1FCA-A815FD300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76C7365-D687-C341-9138-249F3DA064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4307"/>
            <a:ext cx="12192000" cy="4249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45777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92E665-6C37-BF9E-5E52-069C3C7532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C334AD-9A8E-7D9D-DF04-D7CF3A340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5BF93F3-704D-3A5C-B689-C1B996816D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10166"/>
            <a:ext cx="12192000" cy="4037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30495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8B8813-9FC6-16ED-F8DA-CA11794608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A906E20-84FC-09AB-96D0-8BD24C54ADD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660E1A-D89C-06E7-5D4B-D14E58F8A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828138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B105BA-F12E-004A-0C85-265D5FBB2A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Content Placeholder 14">
            <a:extLst>
              <a:ext uri="{FF2B5EF4-FFF2-40B4-BE49-F238E27FC236}">
                <a16:creationId xmlns:a16="http://schemas.microsoft.com/office/drawing/2014/main" id="{C2240333-6372-4EDE-B67D-674DE3ED09D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B7ED6C-106C-8928-B570-0AD681C85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620608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9F4A51-A22E-A7A8-A439-6C7F5793EA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BB6B15-9EFF-4E31-B7B0-40E784489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EE656CC-81A6-3B1A-F7B7-AF911D2C50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4307"/>
            <a:ext cx="12192000" cy="4249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366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0197F2D-1F6F-E29C-5F7E-36AB73B3B7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92162"/>
            <a:ext cx="12192000" cy="4273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162F08-3967-913C-EF31-DB1078A7A5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54C209E9-D477-96DE-0390-DC97CA7A603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A95275-595B-105B-9799-90352E21C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725453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975203-C039-ADD3-66C3-EE6675D6E3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Content Placeholder 14">
            <a:extLst>
              <a:ext uri="{FF2B5EF4-FFF2-40B4-BE49-F238E27FC236}">
                <a16:creationId xmlns:a16="http://schemas.microsoft.com/office/drawing/2014/main" id="{BFB70AAB-E71A-F325-F161-ED3A25BEFB90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645C56-3003-E33D-E6FC-925587CFD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60830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8524C9-1DFF-7A01-1A08-A3E61C2A9B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BCE80A-E8A7-2C91-5C5D-152A9C95D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7B1B161-EF0B-D0B8-2BC9-A5F1606D09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4307"/>
            <a:ext cx="12192000" cy="4249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385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28BF28-451A-7ED0-351B-926CD42C7E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D56CF4-C850-79A1-FB81-69B0D7D40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5CFF291-374F-23DD-252E-78A86CFC3F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92611"/>
            <a:ext cx="12192000" cy="4072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36005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F05363-157C-7FA2-4AF2-F6D8BFC97E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7A766F4-896A-5C9F-1883-1BAE8EE6F91D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16DAB0-0299-8583-7622-6380831C6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265519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A9DD44-33FD-FB68-A21D-5F89D9C9C9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Content Placeholder 14">
            <a:extLst>
              <a:ext uri="{FF2B5EF4-FFF2-40B4-BE49-F238E27FC236}">
                <a16:creationId xmlns:a16="http://schemas.microsoft.com/office/drawing/2014/main" id="{841EDC6D-A49F-5745-CBC2-A1988B6B9FC1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9B9E8D-2EF2-1F83-6FDA-5247CFE7A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1210585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544259-206E-FE27-6F9A-510C636260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712BD7-7B56-2A00-676B-F05CCE5E1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2DDBD40-954C-AA71-00F1-5DC95C0B8D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4307"/>
            <a:ext cx="12192000" cy="4249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83826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368</TotalTime>
  <Words>77</Words>
  <Application>Microsoft Office PowerPoint</Application>
  <PresentationFormat>Widescreen</PresentationFormat>
  <Paragraphs>19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24</cp:revision>
  <dcterms:created xsi:type="dcterms:W3CDTF">2019-10-21T12:59:19Z</dcterms:created>
  <dcterms:modified xsi:type="dcterms:W3CDTF">2026-01-17T17:32:12Z</dcterms:modified>
</cp:coreProperties>
</file>