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>
        <p:scale>
          <a:sx n="25" d="100"/>
          <a:sy n="25" d="100"/>
        </p:scale>
        <p:origin x="1388" y="9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9A0B1-DD7F-63F1-58A6-25F1F2747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186" y="2613744"/>
            <a:ext cx="9675628" cy="163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2BEB9-6455-97AA-9DC1-A6D7284D8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7360D3-4CF6-79DB-5434-78E3F3E6B0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3EC77-EA2D-2AE6-6933-AB92EB46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941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A896EE1-C925-D7CF-6A1C-327AA0CA44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46128-AE68-5A57-D7CE-CE76BA516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C3EBD5-1E6F-B346-AD29-53982FBFC60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587E9-46E3-42AE-AB38-6541C1DC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536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EC1B2-12EA-4C7A-6EE4-7E1436807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3EA80B-45FD-B6C8-F3B6-EEFD7DBD0CA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5CBA5-517D-6C41-1C66-8EA8952C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070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D65A2-B99C-5E12-BE74-D8B3AE959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9FD003-B1E8-54D6-83E2-1D982FB3E4F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3F881-F76A-9230-FDDE-A497833C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584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96D67-0220-A093-BF0F-5EB2ECD5F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6AEB59-134C-4A64-83D8-05F5B2FA86A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356EB-0378-5D8A-C03A-16E5334E5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4887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CD85D-82BD-3FFC-F89B-017A4E7D3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C47F9E-E35A-DA54-B97E-D7C081C3F50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6E89C5-C1C2-C8A4-FA74-BEDDF431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5698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19075-ADDB-4551-833F-4C35A8263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A57B26-966C-DE7B-BC33-54FCD089C0D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A28CC0-C46B-AFE2-23D9-F907F562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502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1E030-23DA-4B37-E461-633F5FC62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6A56E7A-C67E-3F16-3FC2-5F679A5104F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E6144-F430-68C9-A931-1F9A4C6E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4640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2025-11-22T22:13:44Z</dcterms:modified>
</cp:coreProperties>
</file>