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339" r:id="rId3"/>
    <p:sldId id="256" r:id="rId4"/>
    <p:sldId id="340" r:id="rId5"/>
    <p:sldId id="341" r:id="rId6"/>
    <p:sldId id="342" r:id="rId7"/>
    <p:sldId id="343" r:id="rId8"/>
    <p:sldId id="344" r:id="rId9"/>
    <p:sldId id="345" r:id="rId10"/>
    <p:sldId id="346" r:id="rId11"/>
    <p:sldId id="347" r:id="rId12"/>
    <p:sldId id="348" r:id="rId13"/>
    <p:sldId id="349" r:id="rId14"/>
    <p:sldId id="35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32E327-8128-42C7-9DFA-1F6063F993F9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8FEB13-A8D2-46B1-81EA-344D65FDD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586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08103-9D4C-081E-EB05-655417C95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F6E4A2-D918-C472-ADE5-4F018FA59F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479E4E-BB26-8A03-06BB-0CD6C2E9D6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You are welcome to use or modify these PowerPoints as needed. Feel free to change the design or layout to suit your ministry, school, home, or company. </a:t>
            </a:r>
            <a:r>
              <a:rPr lang="en-US"/>
              <a:t>More PowerPoint slides can be found at mobilehymns.org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C45538-A705-90DA-4DD8-414A768FBC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908AF-65BE-457F-9D87-289A548E61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7907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250BA-D58F-7F4E-2552-67F43D245D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BBF683-8EE3-7783-5731-B20BABDB5C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C64F7E-C1B7-6B56-5454-6A0A7D07A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C0FA-4E78-43C1-8D4E-38DAC2AAD51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086F8-D6C8-3269-472B-D504E7334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4CE7E-1AF0-9834-C01A-1EA665CD6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E4A41-2195-492C-A9FF-226FCB5C6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313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99160-D854-EC58-A302-454CBBEF5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85118-8551-A0C0-F9C5-840B5A320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AB4E1C-80C7-A782-7308-50C36DE80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C0FA-4E78-43C1-8D4E-38DAC2AAD51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F24D8-3164-F915-B1CB-E6AC3D782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682FF-C00F-12B8-B44A-59D8EEF9A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E4A41-2195-492C-A9FF-226FCB5C6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194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9AED3-A536-8FE7-0B84-8D8AB8584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F1C18C-8CFC-528B-D405-E23968FFEF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3BAA31-1AE2-DB52-DC86-CC6EFED86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C0FA-4E78-43C1-8D4E-38DAC2AAD51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67F30-0F0E-74EE-DC9E-F931C508B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B7345-35A1-FC50-8F2C-8712163F4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E4A41-2195-492C-A9FF-226FCB5C6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303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14DA9-EDF0-4873-6EC8-397540105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F8268-D6B4-3DFE-33CF-0595DB06EF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C3BCA7-0AD7-A3E1-E9AA-F7481A500A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84FE4F-4AC6-B50A-C9D5-8A0476489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C0FA-4E78-43C1-8D4E-38DAC2AAD51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EC52A3-1A76-F9BC-43B5-27439CB22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4250A6-D961-1987-7BE4-635C29710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E4A41-2195-492C-A9FF-226FCB5C6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006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2E329-0B45-5D33-7A05-30B36D764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BDCE09-DA06-D5F3-2BFB-3553CBA9AB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576AC-11EA-EAA2-0A3E-BF428D11E8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999E12-4CE1-6BDA-F6DF-8D10B0C395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4303E2-2913-7968-4A4E-DA89547615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50D298-A900-3188-C9B5-194BB3D47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C0FA-4E78-43C1-8D4E-38DAC2AAD51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41BC87-56FD-7ACC-C8BB-9A53C98F3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F7DAE1-9A7C-0A3E-0B96-02F18C23B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E4A41-2195-492C-A9FF-226FCB5C6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992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6BD37-54B8-8173-0A71-802CD3692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576B26-AA4D-97C2-B367-0327C59A1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C0FA-4E78-43C1-8D4E-38DAC2AAD51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159EA9-2E4A-3D87-1BE3-94A4177D1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256A43-54DE-0388-836D-8AF612971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E4A41-2195-492C-A9FF-226FCB5C6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833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B444A9-03E8-1450-1591-4251A316E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C0FA-4E78-43C1-8D4E-38DAC2AAD51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C1766C-32CE-E50B-15AD-B45DD960C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93A3A6-01F7-8609-1DC4-47CCBFBA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E4A41-2195-492C-A9FF-226FCB5C6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190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A878B-91E3-292B-77D8-B4A8746B3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AC1CD-B727-76A6-6D14-FEEF59BEA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2BE50B-AF33-AD17-AF2F-240C74BFC4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29E03A-E111-778C-C13B-018B54837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C0FA-4E78-43C1-8D4E-38DAC2AAD51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74D6F2-F218-DFAB-2472-44AB79B98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DAB02A-0CC0-246E-56CF-F031BFE7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E4A41-2195-492C-A9FF-226FCB5C6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462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B7A4C-B8CE-F717-B644-9B6B7E967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6E3068-8804-D154-AD0E-7073FD6DE39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2B0F6E-28FB-CC5D-B32E-2D936A45CD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65959D-A52F-BB81-3464-3B2F0E6DE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C0FA-4E78-43C1-8D4E-38DAC2AAD51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223BFB-B046-4C8E-B0B4-16283945A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CD427C-D87D-04E4-4AC3-CF0A8C3E2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E4A41-2195-492C-A9FF-226FCB5C6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725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B5456-451D-AEDC-A60A-B4EF50043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1CA47B-8A65-C522-5AFD-C81DC4AA19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24E76A-2C45-6906-132D-40A6BBECC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C0FA-4E78-43C1-8D4E-38DAC2AAD51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EC5580-BB31-3306-8091-42383CAD1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0CB33F-9621-96D1-E337-5B7026AAF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E4A41-2195-492C-A9FF-226FCB5C6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485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724B6A-9B3F-361A-8FD4-723B0FAD92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25B7E3-6C7C-B4DD-5D47-BAECEE7469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582C89-B92F-D66B-AA34-3481E1317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C0FA-4E78-43C1-8D4E-38DAC2AAD51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DB3A8-BA4D-A315-4371-C2C7FB653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70C192-ECAC-95F4-1514-1F51C5659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E4A41-2195-492C-A9FF-226FCB5C6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566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AEC554F0-E5B4-8F41-9B02-A5CC48A928E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0" y="0"/>
            <a:ext cx="12192000" cy="66659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92247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14B0A9-0186-497C-8711-C9C8F6415D24}" type="datetime1">
              <a:rPr lang="en-US" smtClean="0"/>
              <a:t>10/3/2026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7115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D04E42-5CCB-49C6-AB42-6905F6B81218}" type="datetime1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11">
            <a:extLst>
              <a:ext uri="{FF2B5EF4-FFF2-40B4-BE49-F238E27FC236}">
                <a16:creationId xmlns:a16="http://schemas.microsoft.com/office/drawing/2014/main" id="{904A3627-209E-6492-FB1E-B61E6DA8AD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0"/>
            <a:ext cx="12192000" cy="66659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147782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51F73F-7CEA-43BB-A41F-F4B64A7EC9D1}" type="datetime1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0446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4EC99E-6062-4854-93A7-E8427FFD14FA}" type="datetime1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7788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67595D-A4DE-4C64-B72E-27955F711399}" type="datetime1">
              <a:rPr lang="en-US" smtClean="0"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570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EB4AC5-270F-49FE-BDDE-66D71CEE792C}" type="datetime1">
              <a:rPr lang="en-US" smtClean="0"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7680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41A5C3-AF63-4931-AAC6-28834851B5FC}" type="datetime1">
              <a:rPr lang="en-US" smtClean="0"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362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EB6CFF-36C4-4705-9665-D0CA3AA4FA31}" type="datetime1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4481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A2641C-42EA-469E-8B34-6B12E51DE84E}" type="datetime1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300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3BFA96-5E6F-4BAE-A9CF-2DC64591F103}" type="datetime1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9355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0CE53C-B4B1-4D35-864C-C014093F5EA2}" type="datetime1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655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4015EF-0635-77CC-B149-284549DE1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811C59-3D61-4BF2-71B9-86DFE98E37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67427F-A13D-39BC-7B1E-83D955FE24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E7C0FA-4E78-43C1-8D4E-38DAC2AAD51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27924-815F-B875-7F98-24E05E2ABC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000" y="6603999"/>
            <a:ext cx="10795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61316-97D6-1180-1AAE-BDB691A30E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CE4A41-2195-492C-A9FF-226FCB5C6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929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5000" y="6604000"/>
            <a:ext cx="10795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189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987C49-136A-F915-4150-9A83720FE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44731117-3976-4491-A1BD-0E0F5020AD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0073BCFC-A707-B537-BEF3-666086705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A6211C-4BD7-6F98-0607-29C465598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467" y="6356350"/>
            <a:ext cx="11237976" cy="5016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Public Domain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892B04-6A6A-C787-DE4B-17A91E5FDF9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268505"/>
            <a:ext cx="10287000" cy="232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353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EEB72967-93AD-FBAF-B41F-C1A4A15C8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EDD7B6-FDDC-923B-DFE2-A63B8D0E2D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847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620632-8767-175C-774C-508EF8CA1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A706CD3-CE4A-62F5-6CE7-2EB22C6E5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714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7E88823-9458-BD3B-4869-CBEC347D893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8470"/>
            <a:ext cx="12192000" cy="3981061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531139-AB06-26FB-5F95-EBC0E8EF5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2847907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A25D31-3B0C-2D83-9488-06067E002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ADB830-DA81-D470-FA5D-C73E281409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536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D7C2F-96B7-89FA-299E-A6C0BEECC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F8E34A2-B48F-35BF-A132-8D83F5ADA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4F3B26-B931-B30E-AB4E-E6500812E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503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5E373-6114-876A-5C67-D2B8B26DD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3E7DF51-1959-9BFD-1EF7-F2240C0C90C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8470"/>
            <a:ext cx="12192000" cy="3981061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5BC6F15-AA43-E9D6-CC0E-8190A81A6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216746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89B29-617A-23C8-10E7-25834D476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C3681E-CB6E-F390-9D04-75ECBCCAD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F23DFD-70D0-9884-4A3A-A50EB2D65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594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4F4A2-5651-16DC-3BDB-4707078CA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EF84A56-8AA2-28C8-7188-424B6507D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038DFE4-16DE-082E-AB6D-0866B7DF8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734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D6312-8CD0-9012-FE30-DD2D163D3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049656C-B1ED-8829-F9DB-308AA3B2901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8470"/>
            <a:ext cx="12192000" cy="3981061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EF44200-75F1-E0C3-73B1-C7145B7FD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28518154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7D2BB-FD6D-8FB6-C53B-C62C7870E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3C0B08-F90A-A514-9202-DC49A51A8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ED820F-AC4B-A469-1A7B-F1A18B56B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119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D8D18-1763-699E-532F-D98D0FEBE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5EF61EA-BAEA-C9DA-FF52-8438A2489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6329BB7-A831-5448-13BF-AEE897631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939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7159A-128E-9E51-318A-E06F6B6E1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75CFED5-50C0-8EF5-2353-16431341D4B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8470"/>
            <a:ext cx="12192000" cy="3981061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B0D3710-AE65-B02B-9FC8-D1217C578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33554429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69</Words>
  <Application>Microsoft Office PowerPoint</Application>
  <PresentationFormat>Widescreen</PresentationFormat>
  <Paragraphs>15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Gothard, Sarah</dc:creator>
  <cp:lastModifiedBy>Gothard, Sarah</cp:lastModifiedBy>
  <cp:revision>2</cp:revision>
  <dcterms:created xsi:type="dcterms:W3CDTF">2026-10-03T14:05:31Z</dcterms:created>
  <dcterms:modified xsi:type="dcterms:W3CDTF">2026-10-03T14:26:51Z</dcterms:modified>
</cp:coreProperties>
</file>