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60" r:id="rId4"/>
    <p:sldId id="274" r:id="rId5"/>
    <p:sldId id="275" r:id="rId6"/>
    <p:sldId id="276" r:id="rId7"/>
    <p:sldId id="277" r:id="rId8"/>
    <p:sldId id="278" r:id="rId9"/>
    <p:sldId id="279" r:id="rId10"/>
    <p:sldId id="280" r:id="rId11"/>
    <p:sldId id="283" r:id="rId12"/>
    <p:sldId id="281"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F0178-1A33-4D40-BD7A-AB0382C9A385}" v="21" dt="2020-02-15T18:03:43.149"/>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19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46363B75-01FB-4681-A108-ECD3E9278ADD}"/>
    <pc:docChg chg="custSel modSld">
      <pc:chgData name="Sarah Gothard" userId="0e53f415fda5f162" providerId="LiveId" clId="{46363B75-01FB-4681-A108-ECD3E9278ADD}" dt="2020-02-15T18:03:43.148" v="78"/>
      <pc:docMkLst>
        <pc:docMk/>
      </pc:docMkLst>
      <pc:sldChg chg="addSp delSp modSp">
        <pc:chgData name="Sarah Gothard" userId="0e53f415fda5f162" providerId="LiveId" clId="{46363B75-01FB-4681-A108-ECD3E9278ADD}" dt="2020-02-15T17:47:19.062" v="18" actId="1076"/>
        <pc:sldMkLst>
          <pc:docMk/>
          <pc:sldMk cId="406854814" sldId="259"/>
        </pc:sldMkLst>
        <pc:picChg chg="del">
          <ac:chgData name="Sarah Gothard" userId="0e53f415fda5f162" providerId="LiveId" clId="{46363B75-01FB-4681-A108-ECD3E9278ADD}" dt="2020-02-15T17:44:53.370" v="4" actId="478"/>
          <ac:picMkLst>
            <pc:docMk/>
            <pc:sldMk cId="406854814" sldId="259"/>
            <ac:picMk id="7" creationId="{43171523-C271-4296-8CE1-B7BCFEEC7961}"/>
          </ac:picMkLst>
        </pc:picChg>
        <pc:picChg chg="add mod">
          <ac:chgData name="Sarah Gothard" userId="0e53f415fda5f162" providerId="LiveId" clId="{46363B75-01FB-4681-A108-ECD3E9278ADD}" dt="2020-02-15T17:47:19.062" v="18" actId="1076"/>
          <ac:picMkLst>
            <pc:docMk/>
            <pc:sldMk cId="406854814" sldId="259"/>
            <ac:picMk id="8" creationId="{E45B1CFF-162C-4C15-B54A-192FE2FB2522}"/>
          </ac:picMkLst>
        </pc:picChg>
      </pc:sldChg>
      <pc:sldChg chg="addSp delSp modSp">
        <pc:chgData name="Sarah Gothard" userId="0e53f415fda5f162" providerId="LiveId" clId="{46363B75-01FB-4681-A108-ECD3E9278ADD}" dt="2020-02-15T18:02:01.825" v="68" actId="1076"/>
        <pc:sldMkLst>
          <pc:docMk/>
          <pc:sldMk cId="1567962184" sldId="260"/>
        </pc:sldMkLst>
        <pc:picChg chg="del">
          <ac:chgData name="Sarah Gothard" userId="0e53f415fda5f162" providerId="LiveId" clId="{46363B75-01FB-4681-A108-ECD3E9278ADD}" dt="2020-02-15T17:44:59.028" v="5" actId="478"/>
          <ac:picMkLst>
            <pc:docMk/>
            <pc:sldMk cId="1567962184" sldId="260"/>
            <ac:picMk id="5" creationId="{60D6D8A6-7255-418D-8F66-9E38186D5194}"/>
          </ac:picMkLst>
        </pc:picChg>
        <pc:picChg chg="add mod">
          <ac:chgData name="Sarah Gothard" userId="0e53f415fda5f162" providerId="LiveId" clId="{46363B75-01FB-4681-A108-ECD3E9278ADD}" dt="2020-02-15T18:02:01.825" v="68" actId="1076"/>
          <ac:picMkLst>
            <pc:docMk/>
            <pc:sldMk cId="1567962184" sldId="260"/>
            <ac:picMk id="7" creationId="{2EC199BF-B4E5-4488-A624-19E36FDEDE6F}"/>
          </ac:picMkLst>
        </pc:picChg>
      </pc:sldChg>
      <pc:sldChg chg="addSp delSp modSp">
        <pc:chgData name="Sarah Gothard" userId="0e53f415fda5f162" providerId="LiveId" clId="{46363B75-01FB-4681-A108-ECD3E9278ADD}" dt="2020-02-15T17:44:49.977" v="3" actId="1076"/>
        <pc:sldMkLst>
          <pc:docMk/>
          <pc:sldMk cId="4222139619" sldId="273"/>
        </pc:sldMkLst>
        <pc:picChg chg="del">
          <ac:chgData name="Sarah Gothard" userId="0e53f415fda5f162" providerId="LiveId" clId="{46363B75-01FB-4681-A108-ECD3E9278ADD}" dt="2020-02-15T17:44:40.198" v="0" actId="478"/>
          <ac:picMkLst>
            <pc:docMk/>
            <pc:sldMk cId="4222139619" sldId="273"/>
            <ac:picMk id="2" creationId="{DCFCC555-4589-4682-9003-B4CD28E70A9D}"/>
          </ac:picMkLst>
        </pc:picChg>
        <pc:picChg chg="add mod">
          <ac:chgData name="Sarah Gothard" userId="0e53f415fda5f162" providerId="LiveId" clId="{46363B75-01FB-4681-A108-ECD3E9278ADD}" dt="2020-02-15T17:44:49.977" v="3" actId="1076"/>
          <ac:picMkLst>
            <pc:docMk/>
            <pc:sldMk cId="4222139619" sldId="273"/>
            <ac:picMk id="3" creationId="{2217FEE1-19D7-4897-970F-590D1A7C7860}"/>
          </ac:picMkLst>
        </pc:picChg>
      </pc:sldChg>
      <pc:sldChg chg="addSp delSp modSp">
        <pc:chgData name="Sarah Gothard" userId="0e53f415fda5f162" providerId="LiveId" clId="{46363B75-01FB-4681-A108-ECD3E9278ADD}" dt="2020-02-15T18:03:10.468" v="72" actId="1076"/>
        <pc:sldMkLst>
          <pc:docMk/>
          <pc:sldMk cId="3470360116" sldId="274"/>
        </pc:sldMkLst>
        <pc:picChg chg="del">
          <ac:chgData name="Sarah Gothard" userId="0e53f415fda5f162" providerId="LiveId" clId="{46363B75-01FB-4681-A108-ECD3E9278ADD}" dt="2020-02-15T17:45:01.225" v="6" actId="478"/>
          <ac:picMkLst>
            <pc:docMk/>
            <pc:sldMk cId="3470360116" sldId="274"/>
            <ac:picMk id="5" creationId="{6574CF40-8E76-4B1A-8ABB-AE65BDDCEADF}"/>
          </ac:picMkLst>
        </pc:picChg>
        <pc:picChg chg="add del">
          <ac:chgData name="Sarah Gothard" userId="0e53f415fda5f162" providerId="LiveId" clId="{46363B75-01FB-4681-A108-ECD3E9278ADD}" dt="2020-02-15T17:58:54.230" v="52"/>
          <ac:picMkLst>
            <pc:docMk/>
            <pc:sldMk cId="3470360116" sldId="274"/>
            <ac:picMk id="6" creationId="{9A0E9EB2-CE7A-43DB-8DE7-6D66746D1800}"/>
          </ac:picMkLst>
        </pc:picChg>
        <pc:picChg chg="add del">
          <ac:chgData name="Sarah Gothard" userId="0e53f415fda5f162" providerId="LiveId" clId="{46363B75-01FB-4681-A108-ECD3E9278ADD}" dt="2020-02-15T17:59:44.374" v="54"/>
          <ac:picMkLst>
            <pc:docMk/>
            <pc:sldMk cId="3470360116" sldId="274"/>
            <ac:picMk id="7" creationId="{49D2B70C-2637-4878-B2C9-15924F2715A9}"/>
          </ac:picMkLst>
        </pc:picChg>
        <pc:picChg chg="add del mod">
          <ac:chgData name="Sarah Gothard" userId="0e53f415fda5f162" providerId="LiveId" clId="{46363B75-01FB-4681-A108-ECD3E9278ADD}" dt="2020-02-15T18:03:03.528" v="69" actId="478"/>
          <ac:picMkLst>
            <pc:docMk/>
            <pc:sldMk cId="3470360116" sldId="274"/>
            <ac:picMk id="8" creationId="{17B20156-5152-429D-9C2F-DD7A75FE1C81}"/>
          </ac:picMkLst>
        </pc:picChg>
        <pc:picChg chg="add mod">
          <ac:chgData name="Sarah Gothard" userId="0e53f415fda5f162" providerId="LiveId" clId="{46363B75-01FB-4681-A108-ECD3E9278ADD}" dt="2020-02-15T18:03:10.468" v="72" actId="1076"/>
          <ac:picMkLst>
            <pc:docMk/>
            <pc:sldMk cId="3470360116" sldId="274"/>
            <ac:picMk id="9" creationId="{938B906E-476D-4A9C-8205-B417D67C73BA}"/>
          </ac:picMkLst>
        </pc:picChg>
      </pc:sldChg>
      <pc:sldChg chg="addSp delSp modSp">
        <pc:chgData name="Sarah Gothard" userId="0e53f415fda5f162" providerId="LiveId" clId="{46363B75-01FB-4681-A108-ECD3E9278ADD}" dt="2020-02-15T17:48:44.182" v="23" actId="1076"/>
        <pc:sldMkLst>
          <pc:docMk/>
          <pc:sldMk cId="3416380893" sldId="275"/>
        </pc:sldMkLst>
        <pc:picChg chg="del">
          <ac:chgData name="Sarah Gothard" userId="0e53f415fda5f162" providerId="LiveId" clId="{46363B75-01FB-4681-A108-ECD3E9278ADD}" dt="2020-02-15T17:45:03.464" v="7" actId="478"/>
          <ac:picMkLst>
            <pc:docMk/>
            <pc:sldMk cId="3416380893" sldId="275"/>
            <ac:picMk id="5" creationId="{A7AE7C23-B87D-44ED-93BB-EAD1C05458C0}"/>
          </ac:picMkLst>
        </pc:picChg>
        <pc:picChg chg="add mod">
          <ac:chgData name="Sarah Gothard" userId="0e53f415fda5f162" providerId="LiveId" clId="{46363B75-01FB-4681-A108-ECD3E9278ADD}" dt="2020-02-15T17:48:44.182" v="23" actId="1076"/>
          <ac:picMkLst>
            <pc:docMk/>
            <pc:sldMk cId="3416380893" sldId="275"/>
            <ac:picMk id="6" creationId="{1C5CCAD3-525C-44DB-9494-1D6588A18C33}"/>
          </ac:picMkLst>
        </pc:picChg>
      </pc:sldChg>
      <pc:sldChg chg="addSp delSp modSp">
        <pc:chgData name="Sarah Gothard" userId="0e53f415fda5f162" providerId="LiveId" clId="{46363B75-01FB-4681-A108-ECD3E9278ADD}" dt="2020-02-15T17:54:19.202" v="41" actId="1076"/>
        <pc:sldMkLst>
          <pc:docMk/>
          <pc:sldMk cId="1527731040" sldId="276"/>
        </pc:sldMkLst>
        <pc:picChg chg="del">
          <ac:chgData name="Sarah Gothard" userId="0e53f415fda5f162" providerId="LiveId" clId="{46363B75-01FB-4681-A108-ECD3E9278ADD}" dt="2020-02-15T17:45:05.693" v="8" actId="478"/>
          <ac:picMkLst>
            <pc:docMk/>
            <pc:sldMk cId="1527731040" sldId="276"/>
            <ac:picMk id="5" creationId="{38FACC6F-6D2C-4B52-9FEF-F4C8292BEEE6}"/>
          </ac:picMkLst>
        </pc:picChg>
        <pc:picChg chg="add mod">
          <ac:chgData name="Sarah Gothard" userId="0e53f415fda5f162" providerId="LiveId" clId="{46363B75-01FB-4681-A108-ECD3E9278ADD}" dt="2020-02-15T17:54:19.202" v="41" actId="1076"/>
          <ac:picMkLst>
            <pc:docMk/>
            <pc:sldMk cId="1527731040" sldId="276"/>
            <ac:picMk id="6" creationId="{7892A620-6C1E-4C5E-8F5B-1ED359CA034A}"/>
          </ac:picMkLst>
        </pc:picChg>
      </pc:sldChg>
      <pc:sldChg chg="addSp delSp">
        <pc:chgData name="Sarah Gothard" userId="0e53f415fda5f162" providerId="LiveId" clId="{46363B75-01FB-4681-A108-ECD3E9278ADD}" dt="2020-02-15T18:03:28.003" v="74"/>
        <pc:sldMkLst>
          <pc:docMk/>
          <pc:sldMk cId="950275207" sldId="277"/>
        </pc:sldMkLst>
        <pc:picChg chg="del">
          <ac:chgData name="Sarah Gothard" userId="0e53f415fda5f162" providerId="LiveId" clId="{46363B75-01FB-4681-A108-ECD3E9278ADD}" dt="2020-02-15T17:45:08.434" v="9" actId="478"/>
          <ac:picMkLst>
            <pc:docMk/>
            <pc:sldMk cId="950275207" sldId="277"/>
            <ac:picMk id="5" creationId="{65B6BCC7-0E49-43C3-BD79-FE448E0B9AD7}"/>
          </ac:picMkLst>
        </pc:picChg>
        <pc:picChg chg="add del">
          <ac:chgData name="Sarah Gothard" userId="0e53f415fda5f162" providerId="LiveId" clId="{46363B75-01FB-4681-A108-ECD3E9278ADD}" dt="2020-02-15T18:03:27.976" v="73" actId="478"/>
          <ac:picMkLst>
            <pc:docMk/>
            <pc:sldMk cId="950275207" sldId="277"/>
            <ac:picMk id="6" creationId="{8DE3252D-1971-4DA7-A8D7-8A2086ACEB86}"/>
          </ac:picMkLst>
        </pc:picChg>
        <pc:picChg chg="add">
          <ac:chgData name="Sarah Gothard" userId="0e53f415fda5f162" providerId="LiveId" clId="{46363B75-01FB-4681-A108-ECD3E9278ADD}" dt="2020-02-15T18:03:28.003" v="74"/>
          <ac:picMkLst>
            <pc:docMk/>
            <pc:sldMk cId="950275207" sldId="277"/>
            <ac:picMk id="7" creationId="{494751A2-45EB-4300-B781-8EB13DF153F5}"/>
          </ac:picMkLst>
        </pc:picChg>
      </pc:sldChg>
      <pc:sldChg chg="addSp delSp modSp">
        <pc:chgData name="Sarah Gothard" userId="0e53f415fda5f162" providerId="LiveId" clId="{46363B75-01FB-4681-A108-ECD3E9278ADD}" dt="2020-02-15T17:50:33.708" v="28" actId="1076"/>
        <pc:sldMkLst>
          <pc:docMk/>
          <pc:sldMk cId="2784967598" sldId="278"/>
        </pc:sldMkLst>
        <pc:picChg chg="del">
          <ac:chgData name="Sarah Gothard" userId="0e53f415fda5f162" providerId="LiveId" clId="{46363B75-01FB-4681-A108-ECD3E9278ADD}" dt="2020-02-15T17:45:10.411" v="10" actId="478"/>
          <ac:picMkLst>
            <pc:docMk/>
            <pc:sldMk cId="2784967598" sldId="278"/>
            <ac:picMk id="5" creationId="{54D70CD8-FAEA-48CE-856F-0CCB2DA2CF1A}"/>
          </ac:picMkLst>
        </pc:picChg>
        <pc:picChg chg="add mod">
          <ac:chgData name="Sarah Gothard" userId="0e53f415fda5f162" providerId="LiveId" clId="{46363B75-01FB-4681-A108-ECD3E9278ADD}" dt="2020-02-15T17:50:33.708" v="28" actId="1076"/>
          <ac:picMkLst>
            <pc:docMk/>
            <pc:sldMk cId="2784967598" sldId="278"/>
            <ac:picMk id="6" creationId="{7D45D121-B99D-403D-90D5-1801B430E405}"/>
          </ac:picMkLst>
        </pc:picChg>
      </pc:sldChg>
      <pc:sldChg chg="addSp delSp modSp">
        <pc:chgData name="Sarah Gothard" userId="0e53f415fda5f162" providerId="LiveId" clId="{46363B75-01FB-4681-A108-ECD3E9278ADD}" dt="2020-02-15T17:55:18.295" v="47" actId="1076"/>
        <pc:sldMkLst>
          <pc:docMk/>
          <pc:sldMk cId="1200136190" sldId="279"/>
        </pc:sldMkLst>
        <pc:picChg chg="del">
          <ac:chgData name="Sarah Gothard" userId="0e53f415fda5f162" providerId="LiveId" clId="{46363B75-01FB-4681-A108-ECD3E9278ADD}" dt="2020-02-15T17:45:14.654" v="11" actId="478"/>
          <ac:picMkLst>
            <pc:docMk/>
            <pc:sldMk cId="1200136190" sldId="279"/>
            <ac:picMk id="5" creationId="{4E755EA7-9DC3-4B20-97C7-C44F7AE067A5}"/>
          </ac:picMkLst>
        </pc:picChg>
        <pc:picChg chg="add mod">
          <ac:chgData name="Sarah Gothard" userId="0e53f415fda5f162" providerId="LiveId" clId="{46363B75-01FB-4681-A108-ECD3E9278ADD}" dt="2020-02-15T17:55:18.295" v="47" actId="1076"/>
          <ac:picMkLst>
            <pc:docMk/>
            <pc:sldMk cId="1200136190" sldId="279"/>
            <ac:picMk id="6" creationId="{E968B1A1-3A8C-4338-988F-2E29696CBE28}"/>
          </ac:picMkLst>
        </pc:picChg>
      </pc:sldChg>
      <pc:sldChg chg="addSp delSp">
        <pc:chgData name="Sarah Gothard" userId="0e53f415fda5f162" providerId="LiveId" clId="{46363B75-01FB-4681-A108-ECD3E9278ADD}" dt="2020-02-15T18:03:37.228" v="76"/>
        <pc:sldMkLst>
          <pc:docMk/>
          <pc:sldMk cId="3525456167" sldId="280"/>
        </pc:sldMkLst>
        <pc:picChg chg="del">
          <ac:chgData name="Sarah Gothard" userId="0e53f415fda5f162" providerId="LiveId" clId="{46363B75-01FB-4681-A108-ECD3E9278ADD}" dt="2020-02-15T17:45:17.115" v="12" actId="478"/>
          <ac:picMkLst>
            <pc:docMk/>
            <pc:sldMk cId="3525456167" sldId="280"/>
            <ac:picMk id="5" creationId="{B1EBEEE5-B8F1-45D7-959D-98302F0D92D4}"/>
          </ac:picMkLst>
        </pc:picChg>
        <pc:picChg chg="add del">
          <ac:chgData name="Sarah Gothard" userId="0e53f415fda5f162" providerId="LiveId" clId="{46363B75-01FB-4681-A108-ECD3E9278ADD}" dt="2020-02-15T18:03:36.514" v="75" actId="478"/>
          <ac:picMkLst>
            <pc:docMk/>
            <pc:sldMk cId="3525456167" sldId="280"/>
            <ac:picMk id="6" creationId="{C66FBEA3-C16C-4386-A6A2-883C36D2FE35}"/>
          </ac:picMkLst>
        </pc:picChg>
        <pc:picChg chg="add">
          <ac:chgData name="Sarah Gothard" userId="0e53f415fda5f162" providerId="LiveId" clId="{46363B75-01FB-4681-A108-ECD3E9278ADD}" dt="2020-02-15T18:03:37.228" v="76"/>
          <ac:picMkLst>
            <pc:docMk/>
            <pc:sldMk cId="3525456167" sldId="280"/>
            <ac:picMk id="7" creationId="{EEFA6353-B395-4BA2-9FDE-E78F0372FBD2}"/>
          </ac:picMkLst>
        </pc:picChg>
      </pc:sldChg>
      <pc:sldChg chg="addSp delSp modSp">
        <pc:chgData name="Sarah Gothard" userId="0e53f415fda5f162" providerId="LiveId" clId="{46363B75-01FB-4681-A108-ECD3E9278ADD}" dt="2020-02-15T17:58:15.159" v="50" actId="1076"/>
        <pc:sldMkLst>
          <pc:docMk/>
          <pc:sldMk cId="309047126" sldId="281"/>
        </pc:sldMkLst>
        <pc:picChg chg="del">
          <ac:chgData name="Sarah Gothard" userId="0e53f415fda5f162" providerId="LiveId" clId="{46363B75-01FB-4681-A108-ECD3E9278ADD}" dt="2020-02-15T17:45:21.805" v="14" actId="478"/>
          <ac:picMkLst>
            <pc:docMk/>
            <pc:sldMk cId="309047126" sldId="281"/>
            <ac:picMk id="5" creationId="{B68E7F01-3C91-4CC9-875B-4118DD8D1403}"/>
          </ac:picMkLst>
        </pc:picChg>
        <pc:picChg chg="add mod">
          <ac:chgData name="Sarah Gothard" userId="0e53f415fda5f162" providerId="LiveId" clId="{46363B75-01FB-4681-A108-ECD3E9278ADD}" dt="2020-02-15T17:58:15.159" v="50" actId="1076"/>
          <ac:picMkLst>
            <pc:docMk/>
            <pc:sldMk cId="309047126" sldId="281"/>
            <ac:picMk id="6" creationId="{02F68F06-AC71-45C6-91DA-71A1C14761F3}"/>
          </ac:picMkLst>
        </pc:picChg>
      </pc:sldChg>
      <pc:sldChg chg="addSp delSp">
        <pc:chgData name="Sarah Gothard" userId="0e53f415fda5f162" providerId="LiveId" clId="{46363B75-01FB-4681-A108-ECD3E9278ADD}" dt="2020-02-15T18:03:43.148" v="78"/>
        <pc:sldMkLst>
          <pc:docMk/>
          <pc:sldMk cId="3342065105" sldId="282"/>
        </pc:sldMkLst>
        <pc:picChg chg="del">
          <ac:chgData name="Sarah Gothard" userId="0e53f415fda5f162" providerId="LiveId" clId="{46363B75-01FB-4681-A108-ECD3E9278ADD}" dt="2020-02-15T17:45:23.864" v="15" actId="478"/>
          <ac:picMkLst>
            <pc:docMk/>
            <pc:sldMk cId="3342065105" sldId="282"/>
            <ac:picMk id="5" creationId="{12E8690A-D661-4132-A237-545B21A8EEE4}"/>
          </ac:picMkLst>
        </pc:picChg>
        <pc:picChg chg="add del">
          <ac:chgData name="Sarah Gothard" userId="0e53f415fda5f162" providerId="LiveId" clId="{46363B75-01FB-4681-A108-ECD3E9278ADD}" dt="2020-02-15T18:03:42.461" v="77" actId="478"/>
          <ac:picMkLst>
            <pc:docMk/>
            <pc:sldMk cId="3342065105" sldId="282"/>
            <ac:picMk id="6" creationId="{81F67936-A73F-4F86-B584-F66D22915AA8}"/>
          </ac:picMkLst>
        </pc:picChg>
        <pc:picChg chg="add">
          <ac:chgData name="Sarah Gothard" userId="0e53f415fda5f162" providerId="LiveId" clId="{46363B75-01FB-4681-A108-ECD3E9278ADD}" dt="2020-02-15T18:03:43.148" v="78"/>
          <ac:picMkLst>
            <pc:docMk/>
            <pc:sldMk cId="3342065105" sldId="282"/>
            <ac:picMk id="7" creationId="{E195DCC2-22D1-4552-A586-365B93F0E5F1}"/>
          </ac:picMkLst>
        </pc:picChg>
      </pc:sldChg>
      <pc:sldChg chg="addSp delSp modSp">
        <pc:chgData name="Sarah Gothard" userId="0e53f415fda5f162" providerId="LiveId" clId="{46363B75-01FB-4681-A108-ECD3E9278ADD}" dt="2020-02-15T17:51:44.311" v="31" actId="1076"/>
        <pc:sldMkLst>
          <pc:docMk/>
          <pc:sldMk cId="2756177495" sldId="283"/>
        </pc:sldMkLst>
        <pc:picChg chg="del">
          <ac:chgData name="Sarah Gothard" userId="0e53f415fda5f162" providerId="LiveId" clId="{46363B75-01FB-4681-A108-ECD3E9278ADD}" dt="2020-02-15T17:45:19.671" v="13" actId="478"/>
          <ac:picMkLst>
            <pc:docMk/>
            <pc:sldMk cId="2756177495" sldId="283"/>
            <ac:picMk id="5" creationId="{DF3A5C2A-9957-4478-A88E-D9E758A728BA}"/>
          </ac:picMkLst>
        </pc:picChg>
        <pc:picChg chg="add mod">
          <ac:chgData name="Sarah Gothard" userId="0e53f415fda5f162" providerId="LiveId" clId="{46363B75-01FB-4681-A108-ECD3E9278ADD}" dt="2020-02-15T17:51:44.311" v="31" actId="1076"/>
          <ac:picMkLst>
            <pc:docMk/>
            <pc:sldMk cId="2756177495" sldId="283"/>
            <ac:picMk id="6" creationId="{433D82F6-4C88-42AD-9610-D8AEA79AB22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2/15/2020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4</a:t>
            </a:fld>
            <a:endParaRPr lang="en-US" dirty="0"/>
          </a:p>
        </p:txBody>
      </p:sp>
    </p:spTree>
    <p:extLst>
      <p:ext uri="{BB962C8B-B14F-4D97-AF65-F5344CB8AC3E}">
        <p14:creationId xmlns:p14="http://schemas.microsoft.com/office/powerpoint/2010/main" val="345390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2/15/2020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2/15/2020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2/15/2020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2/15/2020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2/15/2020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2/15/2020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2/15/2020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2/15/2020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2/15/2020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2/15/2020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217FEE1-19D7-4897-970F-590D1A7C7860}"/>
              </a:ext>
            </a:extLst>
          </p:cNvPr>
          <p:cNvPicPr>
            <a:picLocks noChangeAspect="1"/>
          </p:cNvPicPr>
          <p:nvPr/>
        </p:nvPicPr>
        <p:blipFill>
          <a:blip r:embed="rId3"/>
          <a:stretch>
            <a:fillRect/>
          </a:stretch>
        </p:blipFill>
        <p:spPr>
          <a:xfrm>
            <a:off x="587827" y="2597138"/>
            <a:ext cx="11016343" cy="1663724"/>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EFA6353-B395-4BA2-9FDE-E78F0372FBD2}"/>
              </a:ext>
            </a:extLst>
          </p:cNvPr>
          <p:cNvPicPr>
            <a:picLocks noChangeAspect="1"/>
          </p:cNvPicPr>
          <p:nvPr/>
        </p:nvPicPr>
        <p:blipFill>
          <a:blip r:embed="rId3"/>
          <a:stretch>
            <a:fillRect/>
          </a:stretch>
        </p:blipFill>
        <p:spPr>
          <a:xfrm>
            <a:off x="947678" y="521298"/>
            <a:ext cx="10296642" cy="5827739"/>
          </a:xfrm>
          <a:prstGeom prst="rect">
            <a:avLst/>
          </a:prstGeom>
        </p:spPr>
      </p:pic>
    </p:spTree>
    <p:extLst>
      <p:ext uri="{BB962C8B-B14F-4D97-AF65-F5344CB8AC3E}">
        <p14:creationId xmlns:p14="http://schemas.microsoft.com/office/powerpoint/2010/main" val="352545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33D82F6-4C88-42AD-9610-D8AEA79AB223}"/>
              </a:ext>
            </a:extLst>
          </p:cNvPr>
          <p:cNvPicPr>
            <a:picLocks noChangeAspect="1"/>
          </p:cNvPicPr>
          <p:nvPr/>
        </p:nvPicPr>
        <p:blipFill>
          <a:blip r:embed="rId3"/>
          <a:stretch>
            <a:fillRect/>
          </a:stretch>
        </p:blipFill>
        <p:spPr>
          <a:xfrm>
            <a:off x="543077" y="640046"/>
            <a:ext cx="11105844" cy="5549003"/>
          </a:xfrm>
          <a:prstGeom prst="rect">
            <a:avLst/>
          </a:prstGeom>
        </p:spPr>
      </p:pic>
    </p:spTree>
    <p:extLst>
      <p:ext uri="{BB962C8B-B14F-4D97-AF65-F5344CB8AC3E}">
        <p14:creationId xmlns:p14="http://schemas.microsoft.com/office/powerpoint/2010/main" val="275617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2F68F06-AC71-45C6-91DA-71A1C14761F3}"/>
              </a:ext>
            </a:extLst>
          </p:cNvPr>
          <p:cNvPicPr>
            <a:picLocks noChangeAspect="1"/>
          </p:cNvPicPr>
          <p:nvPr/>
        </p:nvPicPr>
        <p:blipFill>
          <a:blip r:embed="rId3"/>
          <a:stretch>
            <a:fillRect/>
          </a:stretch>
        </p:blipFill>
        <p:spPr>
          <a:xfrm>
            <a:off x="595084" y="409814"/>
            <a:ext cx="11001829" cy="6009468"/>
          </a:xfrm>
          <a:prstGeom prst="rect">
            <a:avLst/>
          </a:prstGeom>
        </p:spPr>
      </p:pic>
    </p:spTree>
    <p:extLst>
      <p:ext uri="{BB962C8B-B14F-4D97-AF65-F5344CB8AC3E}">
        <p14:creationId xmlns:p14="http://schemas.microsoft.com/office/powerpoint/2010/main" val="30904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195DCC2-22D1-4552-A586-365B93F0E5F1}"/>
              </a:ext>
            </a:extLst>
          </p:cNvPr>
          <p:cNvPicPr>
            <a:picLocks noChangeAspect="1"/>
          </p:cNvPicPr>
          <p:nvPr/>
        </p:nvPicPr>
        <p:blipFill>
          <a:blip r:embed="rId3"/>
          <a:stretch>
            <a:fillRect/>
          </a:stretch>
        </p:blipFill>
        <p:spPr>
          <a:xfrm>
            <a:off x="947678" y="521298"/>
            <a:ext cx="10296642" cy="5827739"/>
          </a:xfrm>
          <a:prstGeom prst="rect">
            <a:avLst/>
          </a:prstGeom>
        </p:spPr>
      </p:pic>
    </p:spTree>
    <p:extLst>
      <p:ext uri="{BB962C8B-B14F-4D97-AF65-F5344CB8AC3E}">
        <p14:creationId xmlns:p14="http://schemas.microsoft.com/office/powerpoint/2010/main" val="334206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45B1CFF-162C-4C15-B54A-192FE2FB2522}"/>
              </a:ext>
            </a:extLst>
          </p:cNvPr>
          <p:cNvPicPr>
            <a:picLocks noChangeAspect="1"/>
          </p:cNvPicPr>
          <p:nvPr/>
        </p:nvPicPr>
        <p:blipFill>
          <a:blip r:embed="rId3"/>
          <a:stretch>
            <a:fillRect/>
          </a:stretch>
        </p:blipFill>
        <p:spPr>
          <a:xfrm>
            <a:off x="543077" y="634137"/>
            <a:ext cx="11105844" cy="5560821"/>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EC199BF-B4E5-4488-A624-19E36FDEDE6F}"/>
              </a:ext>
            </a:extLst>
          </p:cNvPr>
          <p:cNvPicPr>
            <a:picLocks noChangeAspect="1"/>
          </p:cNvPicPr>
          <p:nvPr/>
        </p:nvPicPr>
        <p:blipFill>
          <a:blip r:embed="rId3"/>
          <a:stretch>
            <a:fillRect/>
          </a:stretch>
        </p:blipFill>
        <p:spPr>
          <a:xfrm>
            <a:off x="851505" y="571731"/>
            <a:ext cx="10488988" cy="5714537"/>
          </a:xfrm>
          <a:prstGeom prst="rect">
            <a:avLst/>
          </a:prstGeom>
        </p:spPr>
      </p:pic>
    </p:spTree>
    <p:extLst>
      <p:ext uri="{BB962C8B-B14F-4D97-AF65-F5344CB8AC3E}">
        <p14:creationId xmlns:p14="http://schemas.microsoft.com/office/powerpoint/2010/main" val="156796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3"/>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38B906E-476D-4A9C-8205-B417D67C73BA}"/>
              </a:ext>
            </a:extLst>
          </p:cNvPr>
          <p:cNvPicPr>
            <a:picLocks noChangeAspect="1"/>
          </p:cNvPicPr>
          <p:nvPr/>
        </p:nvPicPr>
        <p:blipFill>
          <a:blip r:embed="rId4"/>
          <a:stretch>
            <a:fillRect/>
          </a:stretch>
        </p:blipFill>
        <p:spPr>
          <a:xfrm>
            <a:off x="947678" y="521298"/>
            <a:ext cx="10296642" cy="5827739"/>
          </a:xfrm>
          <a:prstGeom prst="rect">
            <a:avLst/>
          </a:prstGeom>
        </p:spPr>
      </p:pic>
    </p:spTree>
    <p:extLst>
      <p:ext uri="{BB962C8B-B14F-4D97-AF65-F5344CB8AC3E}">
        <p14:creationId xmlns:p14="http://schemas.microsoft.com/office/powerpoint/2010/main" val="347036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C5CCAD3-525C-44DB-9494-1D6588A18C33}"/>
              </a:ext>
            </a:extLst>
          </p:cNvPr>
          <p:cNvPicPr>
            <a:picLocks noChangeAspect="1"/>
          </p:cNvPicPr>
          <p:nvPr/>
        </p:nvPicPr>
        <p:blipFill>
          <a:blip r:embed="rId3"/>
          <a:stretch>
            <a:fillRect/>
          </a:stretch>
        </p:blipFill>
        <p:spPr>
          <a:xfrm>
            <a:off x="602341" y="700673"/>
            <a:ext cx="10987315" cy="5427749"/>
          </a:xfrm>
          <a:prstGeom prst="rect">
            <a:avLst/>
          </a:prstGeom>
        </p:spPr>
      </p:pic>
    </p:spTree>
    <p:extLst>
      <p:ext uri="{BB962C8B-B14F-4D97-AF65-F5344CB8AC3E}">
        <p14:creationId xmlns:p14="http://schemas.microsoft.com/office/powerpoint/2010/main" val="341638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892A620-6C1E-4C5E-8F5B-1ED359CA034A}"/>
              </a:ext>
            </a:extLst>
          </p:cNvPr>
          <p:cNvPicPr>
            <a:picLocks noChangeAspect="1"/>
          </p:cNvPicPr>
          <p:nvPr/>
        </p:nvPicPr>
        <p:blipFill>
          <a:blip r:embed="rId3"/>
          <a:stretch>
            <a:fillRect/>
          </a:stretch>
        </p:blipFill>
        <p:spPr>
          <a:xfrm>
            <a:off x="680962" y="508963"/>
            <a:ext cx="10830073" cy="5885079"/>
          </a:xfrm>
          <a:prstGeom prst="rect">
            <a:avLst/>
          </a:prstGeom>
        </p:spPr>
      </p:pic>
    </p:spTree>
    <p:extLst>
      <p:ext uri="{BB962C8B-B14F-4D97-AF65-F5344CB8AC3E}">
        <p14:creationId xmlns:p14="http://schemas.microsoft.com/office/powerpoint/2010/main" val="152773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94751A2-45EB-4300-B781-8EB13DF153F5}"/>
              </a:ext>
            </a:extLst>
          </p:cNvPr>
          <p:cNvPicPr>
            <a:picLocks noChangeAspect="1"/>
          </p:cNvPicPr>
          <p:nvPr/>
        </p:nvPicPr>
        <p:blipFill>
          <a:blip r:embed="rId3"/>
          <a:stretch>
            <a:fillRect/>
          </a:stretch>
        </p:blipFill>
        <p:spPr>
          <a:xfrm>
            <a:off x="947678" y="521298"/>
            <a:ext cx="10296642" cy="5827739"/>
          </a:xfrm>
          <a:prstGeom prst="rect">
            <a:avLst/>
          </a:prstGeom>
        </p:spPr>
      </p:pic>
    </p:spTree>
    <p:extLst>
      <p:ext uri="{BB962C8B-B14F-4D97-AF65-F5344CB8AC3E}">
        <p14:creationId xmlns:p14="http://schemas.microsoft.com/office/powerpoint/2010/main" val="95027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D45D121-B99D-403D-90D5-1801B430E405}"/>
              </a:ext>
            </a:extLst>
          </p:cNvPr>
          <p:cNvPicPr>
            <a:picLocks noChangeAspect="1"/>
          </p:cNvPicPr>
          <p:nvPr/>
        </p:nvPicPr>
        <p:blipFill>
          <a:blip r:embed="rId3"/>
          <a:stretch>
            <a:fillRect/>
          </a:stretch>
        </p:blipFill>
        <p:spPr>
          <a:xfrm>
            <a:off x="609598" y="719746"/>
            <a:ext cx="10972801" cy="5389604"/>
          </a:xfrm>
          <a:prstGeom prst="rect">
            <a:avLst/>
          </a:prstGeom>
        </p:spPr>
      </p:pic>
    </p:spTree>
    <p:extLst>
      <p:ext uri="{BB962C8B-B14F-4D97-AF65-F5344CB8AC3E}">
        <p14:creationId xmlns:p14="http://schemas.microsoft.com/office/powerpoint/2010/main" val="278496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968B1A1-3A8C-4338-988F-2E29696CBE28}"/>
              </a:ext>
            </a:extLst>
          </p:cNvPr>
          <p:cNvPicPr>
            <a:picLocks noChangeAspect="1"/>
          </p:cNvPicPr>
          <p:nvPr/>
        </p:nvPicPr>
        <p:blipFill>
          <a:blip r:embed="rId3"/>
          <a:stretch>
            <a:fillRect/>
          </a:stretch>
        </p:blipFill>
        <p:spPr>
          <a:xfrm>
            <a:off x="740228" y="508963"/>
            <a:ext cx="10711542" cy="5911380"/>
          </a:xfrm>
          <a:prstGeom prst="rect">
            <a:avLst/>
          </a:prstGeom>
        </p:spPr>
      </p:pic>
    </p:spTree>
    <p:extLst>
      <p:ext uri="{BB962C8B-B14F-4D97-AF65-F5344CB8AC3E}">
        <p14:creationId xmlns:p14="http://schemas.microsoft.com/office/powerpoint/2010/main" val="1200136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70</Words>
  <Application>Microsoft Office PowerPoint</Application>
  <PresentationFormat>Widescreen</PresentationFormat>
  <Paragraphs>16</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2020-02-15T18:03:55Z</dcterms:modified>
</cp:coreProperties>
</file>