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9" r:id="rId8"/>
    <p:sldId id="350" r:id="rId9"/>
    <p:sldId id="343" r:id="rId10"/>
    <p:sldId id="351" r:id="rId11"/>
    <p:sldId id="352" r:id="rId12"/>
    <p:sldId id="344" r:id="rId13"/>
    <p:sldId id="353" r:id="rId14"/>
    <p:sldId id="35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9"/>
            <p14:sldId id="350"/>
            <p14:sldId id="343"/>
            <p14:sldId id="351"/>
            <p14:sldId id="352"/>
            <p14:sldId id="344"/>
            <p14:sldId id="353"/>
            <p14:sldId id="3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EF65B4-6EC4-ACCB-7838-AF4F8ECA32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218" y="2403992"/>
            <a:ext cx="10111563" cy="205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7BE07-C36C-0FB8-62C8-EB688BAC6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8F229E5-9943-31FB-FEB1-01163180F24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E30216-618F-3FF6-24E7-78AF86D0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7736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36AB1-2B93-1BA6-8B78-092A9C0F1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952557C-3ECA-40DE-0DD6-679FD24387B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D6E9FB-099B-BC82-1F8A-608CF3C92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03828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6C870-C2DF-CB12-15EE-992AD763C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1A6215-48C4-4F9C-79B8-5B7EA7D83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505114-B138-C3C3-50B6-898BED25B5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6012"/>
            <a:ext cx="12192000" cy="480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392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814F9-D2AD-BFB3-7353-DED988934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2DF8C1B-758A-F07E-33EE-AF30A915418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DC8CF-8C3D-47BD-9640-F2C38BF27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8805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3C1BDCF-530A-723F-A981-AD4627EA51F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8CADA-D375-EA67-5641-623F00B4C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C208A-E249-2BD1-68C0-18DDB10C6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0B8EA4-6643-77AF-1FE1-FE510DE7D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6012"/>
            <a:ext cx="12192000" cy="480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68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E83CE-60A0-821C-E64B-4F6B15615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4F6DC56-8B7D-8AD6-B93A-5716FAB6906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ABCD2E-454C-1AA2-2B01-362A11EC1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93482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5214D-F18D-43A1-CE49-8E91FC5E0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184783D-3A42-BCCC-6E87-57F2A5C5069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13E3F0-1505-3326-852E-036733C66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73454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27AB0-C4C6-DA34-3E5E-475E29690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77F312-D362-F2AD-C3A8-6074C7367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B9A851-28D2-6FEE-AADE-8B6AC2F5D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6012"/>
            <a:ext cx="12192000" cy="480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572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9C104-68A1-CA7E-39DC-9D91CA5EC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B62FD7F-E653-8091-E2F2-4E0D3A48A41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3C0588-8694-736B-E253-4004117CB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33260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A333D-B267-6616-C91E-8F88E2C43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5103F0-95CD-C143-7867-CE6A9FC85CF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633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47CAA4-D874-26B2-C39C-06A42780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96023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C8CB9-68D6-4A2F-7845-47243A0DA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6E521E-159F-339E-F36A-E56072E11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2430E2-62BC-2643-B272-6672620FB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6012"/>
            <a:ext cx="12192000" cy="480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850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2026-01-17T17:51:27Z</dcterms:modified>
</cp:coreProperties>
</file>