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9"/>
  </p:notesMasterIdLst>
  <p:handoutMasterIdLst>
    <p:handoutMasterId r:id="rId20"/>
  </p:handoutMasterIdLst>
  <p:sldIdLst>
    <p:sldId id="339" r:id="rId3"/>
    <p:sldId id="334" r:id="rId4"/>
    <p:sldId id="340" r:id="rId5"/>
    <p:sldId id="341" r:id="rId6"/>
    <p:sldId id="342" r:id="rId7"/>
    <p:sldId id="347" r:id="rId8"/>
    <p:sldId id="348" r:id="rId9"/>
    <p:sldId id="343" r:id="rId10"/>
    <p:sldId id="349" r:id="rId11"/>
    <p:sldId id="350" r:id="rId12"/>
    <p:sldId id="344" r:id="rId13"/>
    <p:sldId id="351" r:id="rId14"/>
    <p:sldId id="352" r:id="rId15"/>
    <p:sldId id="345" r:id="rId16"/>
    <p:sldId id="353" r:id="rId17"/>
    <p:sldId id="35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7"/>
            <p14:sldId id="348"/>
            <p14:sldId id="343"/>
            <p14:sldId id="349"/>
            <p14:sldId id="350"/>
            <p14:sldId id="344"/>
            <p14:sldId id="351"/>
            <p14:sldId id="352"/>
            <p14:sldId id="345"/>
            <p14:sldId id="353"/>
            <p14:sldId id="3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108C80-AD08-60E3-2239-0D6981B21D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487" y="2569862"/>
            <a:ext cx="10075025" cy="171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D1970-6AFB-41CA-CD63-37979D04B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79C85A-E267-A63E-8090-5DE1F383F4F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AFB665-E823-75C7-2D6A-76C5F9E1A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54948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9B1F4-04B7-DAD5-F5BF-7CED14CCE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FF57707-21D7-0605-2D0F-2B95D9C9567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CADDDB-7E99-D14D-0CD9-63C6B181D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01706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4F357-13A4-4CB2-0D44-4CCED2C66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477FEE4-426B-1D70-5A52-944828E0E19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A91AB5-2AE7-472A-F692-62ADD15C7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3698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2CD53-0EE5-C1F7-3AB7-2FE37F6B2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EE2E93A-DC01-6D71-29D3-CFB994B2271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CF0031-4A1F-DCA8-D7DC-96E93BA6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11156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AC0BE-DC71-8984-FE1A-DA49C9AD5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CE852B-3F1F-E11F-922E-2B9E511607E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C4F20-CD82-ADD1-EAD3-A2B007A74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18244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0539C-F459-C343-9D92-88A9FF4A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B7A19E-87E7-27AE-E0FF-E2EC519F245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2AF858-5E99-342D-CF7A-AD0D376D7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55263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59B0F-3105-CB0A-31F5-FED613DC0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86913D1-AFB5-E381-D774-DDAF8A2495C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39FC4A-2739-81D1-BF67-1AE2E3175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97657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4FB2DB-2F49-2D4D-1EB6-DA5E4E368EC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71A1B-8ED6-F780-95D0-9CA0CF7A7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D1E97E9-2AE5-C271-FC96-853E3AF815A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448ED-287E-3907-2535-2D85C8FD4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7267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B957-87CD-3493-A713-00CFC8C65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3ED849C-F95B-7FFA-6E9F-35A94A72A8A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04AF90-6E03-1586-9D85-FD1B1681E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039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CB15A-A4A1-2533-C9E1-958E86523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F212CE-C6C6-8906-C8CD-F5469E5A1F5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640C19-B064-80AF-FC63-A2CE2EB8D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2259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A33CC-2D5F-27D2-A7D6-B61B4FF99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AA7752-162E-163A-5FA8-1C62860479C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A34A70-3A46-57D4-88A2-20D472FB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74295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A0A66-13D0-3553-6F7B-740935F36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8AC3C8-A806-73A8-8AAA-80197C2FDEB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A1772-6498-69B9-898B-94AE5D2FA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8199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57B82-6EEE-EF89-0C01-12E9F8339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A3E158-DBAF-597B-66A0-49DE694EC9E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3FB23-19AA-A191-1130-5E25B431A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34127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C73CC-E050-5A1B-6D12-F94EB91BE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FCA42A7-1BA5-EBB1-81C1-DF44A238D77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4B2863-6056-B422-D165-E2B7D0238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6989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75</Words>
  <Application>Microsoft Office PowerPoint</Application>
  <PresentationFormat>Widescreen</PresentationFormat>
  <Paragraphs>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25</cp:revision>
  <dcterms:created xsi:type="dcterms:W3CDTF">2019-10-21T12:59:19Z</dcterms:created>
  <dcterms:modified xsi:type="dcterms:W3CDTF">2025-11-22T21:42:30Z</dcterms:modified>
</cp:coreProperties>
</file>