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9" r:id="rId10"/>
    <p:sldId id="350" r:id="rId11"/>
    <p:sldId id="345" r:id="rId12"/>
    <p:sldId id="346" r:id="rId13"/>
    <p:sldId id="351" r:id="rId14"/>
    <p:sldId id="35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9"/>
            <p14:sldId id="350"/>
            <p14:sldId id="345"/>
            <p14:sldId id="346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101" d="100"/>
          <a:sy n="101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EED1C-3901-F73E-A24E-F40974A33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64" y="2484733"/>
            <a:ext cx="10770781" cy="18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5F645-8211-E826-59B5-33A0B40AE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2F50C-7089-490D-05F0-B7826FBE54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C9413-C57F-12ED-6992-7F8AE9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7228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D94A-BEE2-19B8-753A-9E8FA0FA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3B85F-E580-4A6C-49CE-9D2ED5433F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92397-BAF4-A8E4-5594-E1754BB7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9807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E2B34-B3EC-DE6E-1F93-3B6DA98E7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54DE8-240D-9E17-2336-055E96B3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D7B8B-174A-4034-71C2-61E0F06D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0"/>
            <a:ext cx="1174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7985-D34E-6BF1-048C-6B14EAC14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11CEC-9845-E934-1075-32D22FAA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B3331-E132-DEEB-9759-D3A67A82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0"/>
            <a:ext cx="1174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183EE5-B2E6-DE0A-86CC-57B75B048E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D326A-0D58-BCC0-0CF1-B11E86957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444CD-B2C2-D182-AA64-0299166870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750F9-4925-E2B4-CFF1-5C4F7FD7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5159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061D-8854-3B0F-3355-803FDB46B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9CD0D-486A-A628-0E50-C818AAE1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B0A55-EE0B-0428-FFA1-2047F461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0"/>
            <a:ext cx="1174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301C5-B8DE-0315-617D-FE0A9514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B28C6-9BE2-EE39-CEB8-8513A66D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3AEAD-B4B4-0C60-3741-BC5CC8B4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0"/>
            <a:ext cx="1174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DD5B9-3E46-C3F0-68D8-9A4549B2E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481C50-6A42-82BB-83C8-D4C214A537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D3807-C04F-EC62-DD95-D0173E54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137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F0B4-3F1D-2385-545A-2492C698A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6E88B-71F5-2AC3-0EE3-803894E3DA6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4C7F5-DBFE-B30C-6E22-B1CEC151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6723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9D8ED-6BCC-CA3B-43C2-6C01CB64E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660EE-23BC-0671-AD4F-F773569B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042FF-E152-B7D3-042D-82216936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0"/>
            <a:ext cx="1174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6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2FD39-173F-B899-B992-A954D4057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EDD29-D288-FD5E-6D6A-2DEFC854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7ED8A-EAFE-E6C9-8E1F-6171C0E3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0"/>
            <a:ext cx="1174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26</cp:revision>
  <dcterms:created xsi:type="dcterms:W3CDTF">2019-10-21T12:59:19Z</dcterms:created>
  <dcterms:modified xsi:type="dcterms:W3CDTF">2026-01-17T20:50:59Z</dcterms:modified>
</cp:coreProperties>
</file>