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7" r:id="rId12"/>
    <p:sldId id="278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0EB4F0-7A52-46AC-AE15-3E85592EA537}" v="1" dt="2022-05-15T17:47:50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BD0EB4F0-7A52-46AC-AE15-3E85592EA537}"/>
    <pc:docChg chg="undo custSel addSld delSld modSld sldOrd">
      <pc:chgData name="Sarah Gothard" userId="0e53f415fda5f162" providerId="LiveId" clId="{BD0EB4F0-7A52-46AC-AE15-3E85592EA537}" dt="2022-05-15T17:50:57.775" v="49" actId="27614"/>
      <pc:docMkLst>
        <pc:docMk/>
      </pc:docMkLst>
      <pc:sldChg chg="addSp delSp modSp mod">
        <pc:chgData name="Sarah Gothard" userId="0e53f415fda5f162" providerId="LiveId" clId="{BD0EB4F0-7A52-46AC-AE15-3E85592EA537}" dt="2022-05-15T17:32:16.521" v="3" actId="27614"/>
        <pc:sldMkLst>
          <pc:docMk/>
          <pc:sldMk cId="4119332043" sldId="256"/>
        </pc:sldMkLst>
        <pc:spChg chg="ord">
          <ac:chgData name="Sarah Gothard" userId="0e53f415fda5f162" providerId="LiveId" clId="{BD0EB4F0-7A52-46AC-AE15-3E85592EA537}" dt="2022-05-15T17:32:14.272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BD0EB4F0-7A52-46AC-AE15-3E85592EA537}" dt="2022-05-15T17:32:14.272" v="2" actId="26606"/>
          <ac:spMkLst>
            <pc:docMk/>
            <pc:sldMk cId="4119332043" sldId="256"/>
            <ac:spMk id="114" creationId="{32BC26D8-82FB-445E-AA49-62A77D7C1EE0}"/>
          </ac:spMkLst>
        </pc:spChg>
        <pc:spChg chg="del">
          <ac:chgData name="Sarah Gothard" userId="0e53f415fda5f162" providerId="LiveId" clId="{BD0EB4F0-7A52-46AC-AE15-3E85592EA537}" dt="2022-05-15T17:32:14.272" v="2" actId="26606"/>
          <ac:spMkLst>
            <pc:docMk/>
            <pc:sldMk cId="4119332043" sldId="256"/>
            <ac:spMk id="116" creationId="{CB44330D-EA18-4254-AA95-EB49948539B8}"/>
          </ac:spMkLst>
        </pc:spChg>
        <pc:spChg chg="add">
          <ac:chgData name="Sarah Gothard" userId="0e53f415fda5f162" providerId="LiveId" clId="{BD0EB4F0-7A52-46AC-AE15-3E85592EA537}" dt="2022-05-15T17:32:14.272" v="2" actId="26606"/>
          <ac:spMkLst>
            <pc:docMk/>
            <pc:sldMk cId="4119332043" sldId="256"/>
            <ac:spMk id="121" creationId="{32BC26D8-82FB-445E-AA49-62A77D7C1EE0}"/>
          </ac:spMkLst>
        </pc:spChg>
        <pc:spChg chg="add">
          <ac:chgData name="Sarah Gothard" userId="0e53f415fda5f162" providerId="LiveId" clId="{BD0EB4F0-7A52-46AC-AE15-3E85592EA537}" dt="2022-05-15T17:32:14.272" v="2" actId="26606"/>
          <ac:spMkLst>
            <pc:docMk/>
            <pc:sldMk cId="4119332043" sldId="256"/>
            <ac:spMk id="123" creationId="{CB44330D-EA18-4254-AA95-EB49948539B8}"/>
          </ac:spMkLst>
        </pc:spChg>
        <pc:picChg chg="del">
          <ac:chgData name="Sarah Gothard" userId="0e53f415fda5f162" providerId="LiveId" clId="{BD0EB4F0-7A52-46AC-AE15-3E85592EA537}" dt="2022-05-15T17:32:12.246" v="0" actId="478"/>
          <ac:picMkLst>
            <pc:docMk/>
            <pc:sldMk cId="4119332043" sldId="256"/>
            <ac:picMk id="15" creationId="{31903511-06D6-4E20-BFED-7383A9D70877}"/>
          </ac:picMkLst>
        </pc:picChg>
        <pc:picChg chg="add mod">
          <ac:chgData name="Sarah Gothard" userId="0e53f415fda5f162" providerId="LiveId" clId="{BD0EB4F0-7A52-46AC-AE15-3E85592EA537}" dt="2022-05-15T17:32:16.521" v="3" actId="27614"/>
          <ac:picMkLst>
            <pc:docMk/>
            <pc:sldMk cId="4119332043" sldId="256"/>
            <ac:picMk id="17" creationId="{F07AC44C-FA41-44B3-859D-B5714A4FCBF1}"/>
          </ac:picMkLst>
        </pc:picChg>
      </pc:sldChg>
      <pc:sldChg chg="addSp delSp modSp mod">
        <pc:chgData name="Sarah Gothard" userId="0e53f415fda5f162" providerId="LiveId" clId="{BD0EB4F0-7A52-46AC-AE15-3E85592EA537}" dt="2022-05-15T17:39:04.885" v="9" actId="27614"/>
        <pc:sldMkLst>
          <pc:docMk/>
          <pc:sldMk cId="3497005064" sldId="267"/>
        </pc:sldMkLst>
        <pc:spChg chg="ord">
          <ac:chgData name="Sarah Gothard" userId="0e53f415fda5f162" providerId="LiveId" clId="{BD0EB4F0-7A52-46AC-AE15-3E85592EA537}" dt="2022-05-15T17:37:57.766" v="7" actId="26606"/>
          <ac:spMkLst>
            <pc:docMk/>
            <pc:sldMk cId="3497005064" sldId="267"/>
            <ac:spMk id="4" creationId="{5B828CD7-14F9-4CDA-9401-2DC88D698D64}"/>
          </ac:spMkLst>
        </pc:spChg>
        <pc:spChg chg="del">
          <ac:chgData name="Sarah Gothard" userId="0e53f415fda5f162" providerId="LiveId" clId="{BD0EB4F0-7A52-46AC-AE15-3E85592EA537}" dt="2022-05-15T17:37:57.766" v="7" actId="26606"/>
          <ac:spMkLst>
            <pc:docMk/>
            <pc:sldMk cId="3497005064" sldId="267"/>
            <ac:spMk id="67" creationId="{32BC26D8-82FB-445E-AA49-62A77D7C1EE0}"/>
          </ac:spMkLst>
        </pc:spChg>
        <pc:spChg chg="del">
          <ac:chgData name="Sarah Gothard" userId="0e53f415fda5f162" providerId="LiveId" clId="{BD0EB4F0-7A52-46AC-AE15-3E85592EA537}" dt="2022-05-15T17:37:57.766" v="7" actId="26606"/>
          <ac:spMkLst>
            <pc:docMk/>
            <pc:sldMk cId="3497005064" sldId="267"/>
            <ac:spMk id="69" creationId="{CB44330D-EA18-4254-AA95-EB49948539B8}"/>
          </ac:spMkLst>
        </pc:spChg>
        <pc:spChg chg="add">
          <ac:chgData name="Sarah Gothard" userId="0e53f415fda5f162" providerId="LiveId" clId="{BD0EB4F0-7A52-46AC-AE15-3E85592EA537}" dt="2022-05-15T17:37:57.766" v="7" actId="26606"/>
          <ac:spMkLst>
            <pc:docMk/>
            <pc:sldMk cId="3497005064" sldId="267"/>
            <ac:spMk id="74" creationId="{32BC26D8-82FB-445E-AA49-62A77D7C1EE0}"/>
          </ac:spMkLst>
        </pc:spChg>
        <pc:spChg chg="add">
          <ac:chgData name="Sarah Gothard" userId="0e53f415fda5f162" providerId="LiveId" clId="{BD0EB4F0-7A52-46AC-AE15-3E85592EA537}" dt="2022-05-15T17:37:57.766" v="7" actId="26606"/>
          <ac:spMkLst>
            <pc:docMk/>
            <pc:sldMk cId="3497005064" sldId="267"/>
            <ac:spMk id="76" creationId="{CB44330D-EA18-4254-AA95-EB49948539B8}"/>
          </ac:spMkLst>
        </pc:spChg>
        <pc:picChg chg="del">
          <ac:chgData name="Sarah Gothard" userId="0e53f415fda5f162" providerId="LiveId" clId="{BD0EB4F0-7A52-46AC-AE15-3E85592EA537}" dt="2022-05-15T17:32:21.355" v="5" actId="478"/>
          <ac:picMkLst>
            <pc:docMk/>
            <pc:sldMk cId="3497005064" sldId="267"/>
            <ac:picMk id="15" creationId="{8A34A749-8037-4160-BAC1-26D49684B996}"/>
          </ac:picMkLst>
        </pc:picChg>
        <pc:picChg chg="add mod">
          <ac:chgData name="Sarah Gothard" userId="0e53f415fda5f162" providerId="LiveId" clId="{BD0EB4F0-7A52-46AC-AE15-3E85592EA537}" dt="2022-05-15T17:39:04.885" v="9" actId="27614"/>
          <ac:picMkLst>
            <pc:docMk/>
            <pc:sldMk cId="3497005064" sldId="267"/>
            <ac:picMk id="17" creationId="{F57CD1DD-604C-4D66-9BDD-AFD02BD03A53}"/>
          </ac:picMkLst>
        </pc:picChg>
      </pc:sldChg>
      <pc:sldChg chg="del">
        <pc:chgData name="Sarah Gothard" userId="0e53f415fda5f162" providerId="LiveId" clId="{BD0EB4F0-7A52-46AC-AE15-3E85592EA537}" dt="2022-05-15T17:32:19.375" v="4" actId="47"/>
        <pc:sldMkLst>
          <pc:docMk/>
          <pc:sldMk cId="1009972415" sldId="268"/>
        </pc:sldMkLst>
      </pc:sldChg>
      <pc:sldChg chg="addSp delSp modSp new mod setBg">
        <pc:chgData name="Sarah Gothard" userId="0e53f415fda5f162" providerId="LiveId" clId="{BD0EB4F0-7A52-46AC-AE15-3E85592EA537}" dt="2022-05-15T17:40:16.216" v="16" actId="27614"/>
        <pc:sldMkLst>
          <pc:docMk/>
          <pc:sldMk cId="3857810574" sldId="268"/>
        </pc:sldMkLst>
        <pc:spChg chg="add del">
          <ac:chgData name="Sarah Gothard" userId="0e53f415fda5f162" providerId="LiveId" clId="{BD0EB4F0-7A52-46AC-AE15-3E85592EA537}" dt="2022-05-15T17:39:25.990" v="15" actId="26606"/>
          <ac:spMkLst>
            <pc:docMk/>
            <pc:sldMk cId="3857810574" sldId="268"/>
            <ac:spMk id="2" creationId="{5B7FD313-EFAC-48EB-B35A-F7683EC6F2E9}"/>
          </ac:spMkLst>
        </pc:spChg>
        <pc:spChg chg="add del">
          <ac:chgData name="Sarah Gothard" userId="0e53f415fda5f162" providerId="LiveId" clId="{BD0EB4F0-7A52-46AC-AE15-3E85592EA537}" dt="2022-05-15T17:39:25.990" v="15" actId="26606"/>
          <ac:spMkLst>
            <pc:docMk/>
            <pc:sldMk cId="3857810574" sldId="268"/>
            <ac:spMk id="3" creationId="{77247A6E-B91F-484D-B270-302B2882AD35}"/>
          </ac:spMkLst>
        </pc:spChg>
        <pc:spChg chg="mod ord">
          <ac:chgData name="Sarah Gothard" userId="0e53f415fda5f162" providerId="LiveId" clId="{BD0EB4F0-7A52-46AC-AE15-3E85592EA537}" dt="2022-05-15T17:39:25.990" v="15" actId="26606"/>
          <ac:spMkLst>
            <pc:docMk/>
            <pc:sldMk cId="3857810574" sldId="268"/>
            <ac:spMk id="4" creationId="{864C1477-AF4A-4CDF-95C8-DCB778906F62}"/>
          </ac:spMkLst>
        </pc:spChg>
        <pc:spChg chg="add">
          <ac:chgData name="Sarah Gothard" userId="0e53f415fda5f162" providerId="LiveId" clId="{BD0EB4F0-7A52-46AC-AE15-3E85592EA537}" dt="2022-05-15T17:39:25.990" v="15" actId="26606"/>
          <ac:spMkLst>
            <pc:docMk/>
            <pc:sldMk cId="3857810574" sldId="268"/>
            <ac:spMk id="10" creationId="{32BC26D8-82FB-445E-AA49-62A77D7C1EE0}"/>
          </ac:spMkLst>
        </pc:spChg>
        <pc:spChg chg="add del">
          <ac:chgData name="Sarah Gothard" userId="0e53f415fda5f162" providerId="LiveId" clId="{BD0EB4F0-7A52-46AC-AE15-3E85592EA537}" dt="2022-05-15T17:39:09.748" v="12" actId="26606"/>
          <ac:spMkLst>
            <pc:docMk/>
            <pc:sldMk cId="3857810574" sldId="268"/>
            <ac:spMk id="11" creationId="{32BC26D8-82FB-445E-AA49-62A77D7C1EE0}"/>
          </ac:spMkLst>
        </pc:spChg>
        <pc:spChg chg="add del">
          <ac:chgData name="Sarah Gothard" userId="0e53f415fda5f162" providerId="LiveId" clId="{BD0EB4F0-7A52-46AC-AE15-3E85592EA537}" dt="2022-05-15T17:39:09.748" v="12" actId="26606"/>
          <ac:spMkLst>
            <pc:docMk/>
            <pc:sldMk cId="3857810574" sldId="268"/>
            <ac:spMk id="13" creationId="{CB44330D-EA18-4254-AA95-EB49948539B8}"/>
          </ac:spMkLst>
        </pc:spChg>
        <pc:spChg chg="add">
          <ac:chgData name="Sarah Gothard" userId="0e53f415fda5f162" providerId="LiveId" clId="{BD0EB4F0-7A52-46AC-AE15-3E85592EA537}" dt="2022-05-15T17:39:25.990" v="15" actId="26606"/>
          <ac:spMkLst>
            <pc:docMk/>
            <pc:sldMk cId="3857810574" sldId="268"/>
            <ac:spMk id="15" creationId="{CB44330D-EA18-4254-AA95-EB49948539B8}"/>
          </ac:spMkLst>
        </pc:spChg>
        <pc:picChg chg="add del mod">
          <ac:chgData name="Sarah Gothard" userId="0e53f415fda5f162" providerId="LiveId" clId="{BD0EB4F0-7A52-46AC-AE15-3E85592EA537}" dt="2022-05-15T17:39:23.363" v="13" actId="478"/>
          <ac:picMkLst>
            <pc:docMk/>
            <pc:sldMk cId="3857810574" sldId="268"/>
            <ac:picMk id="6" creationId="{1C575BE6-C97C-44A0-B1E7-E8A24AC7D746}"/>
          </ac:picMkLst>
        </pc:picChg>
        <pc:picChg chg="add mod">
          <ac:chgData name="Sarah Gothard" userId="0e53f415fda5f162" providerId="LiveId" clId="{BD0EB4F0-7A52-46AC-AE15-3E85592EA537}" dt="2022-05-15T17:40:16.216" v="16" actId="27614"/>
          <ac:picMkLst>
            <pc:docMk/>
            <pc:sldMk cId="3857810574" sldId="268"/>
            <ac:picMk id="8" creationId="{83ABB8C0-056B-4F2B-90D4-03801594C161}"/>
          </ac:picMkLst>
        </pc:picChg>
      </pc:sldChg>
      <pc:sldChg chg="del">
        <pc:chgData name="Sarah Gothard" userId="0e53f415fda5f162" providerId="LiveId" clId="{BD0EB4F0-7A52-46AC-AE15-3E85592EA537}" dt="2022-05-15T17:32:19.375" v="4" actId="47"/>
        <pc:sldMkLst>
          <pc:docMk/>
          <pc:sldMk cId="1115468858" sldId="269"/>
        </pc:sldMkLst>
      </pc:sldChg>
      <pc:sldChg chg="addSp delSp modSp new mod setBg">
        <pc:chgData name="Sarah Gothard" userId="0e53f415fda5f162" providerId="LiveId" clId="{BD0EB4F0-7A52-46AC-AE15-3E85592EA537}" dt="2022-05-15T17:42:21.505" v="23" actId="27614"/>
        <pc:sldMkLst>
          <pc:docMk/>
          <pc:sldMk cId="4293026413" sldId="269"/>
        </pc:sldMkLst>
        <pc:spChg chg="del">
          <ac:chgData name="Sarah Gothard" userId="0e53f415fda5f162" providerId="LiveId" clId="{BD0EB4F0-7A52-46AC-AE15-3E85592EA537}" dt="2022-05-15T17:40:35.538" v="21" actId="26606"/>
          <ac:spMkLst>
            <pc:docMk/>
            <pc:sldMk cId="4293026413" sldId="269"/>
            <ac:spMk id="2" creationId="{070427B8-8A98-48C6-814B-F0EE17E8E2CF}"/>
          </ac:spMkLst>
        </pc:spChg>
        <pc:spChg chg="del">
          <ac:chgData name="Sarah Gothard" userId="0e53f415fda5f162" providerId="LiveId" clId="{BD0EB4F0-7A52-46AC-AE15-3E85592EA537}" dt="2022-05-15T17:40:35.538" v="21" actId="26606"/>
          <ac:spMkLst>
            <pc:docMk/>
            <pc:sldMk cId="4293026413" sldId="269"/>
            <ac:spMk id="3" creationId="{13593CEF-A0BB-4407-AF11-F48100584146}"/>
          </ac:spMkLst>
        </pc:spChg>
        <pc:spChg chg="mod ord">
          <ac:chgData name="Sarah Gothard" userId="0e53f415fda5f162" providerId="LiveId" clId="{BD0EB4F0-7A52-46AC-AE15-3E85592EA537}" dt="2022-05-15T17:40:35.538" v="21" actId="26606"/>
          <ac:spMkLst>
            <pc:docMk/>
            <pc:sldMk cId="4293026413" sldId="269"/>
            <ac:spMk id="4" creationId="{BF5DAAAD-FAD5-428C-8A67-52AA375D58B8}"/>
          </ac:spMkLst>
        </pc:spChg>
        <pc:spChg chg="add">
          <ac:chgData name="Sarah Gothard" userId="0e53f415fda5f162" providerId="LiveId" clId="{BD0EB4F0-7A52-46AC-AE15-3E85592EA537}" dt="2022-05-15T17:40:35.538" v="21" actId="26606"/>
          <ac:spMkLst>
            <pc:docMk/>
            <pc:sldMk cId="4293026413" sldId="269"/>
            <ac:spMk id="13" creationId="{32BC26D8-82FB-445E-AA49-62A77D7C1EE0}"/>
          </ac:spMkLst>
        </pc:spChg>
        <pc:spChg chg="add">
          <ac:chgData name="Sarah Gothard" userId="0e53f415fda5f162" providerId="LiveId" clId="{BD0EB4F0-7A52-46AC-AE15-3E85592EA537}" dt="2022-05-15T17:40:35.538" v="21" actId="26606"/>
          <ac:spMkLst>
            <pc:docMk/>
            <pc:sldMk cId="4293026413" sldId="269"/>
            <ac:spMk id="15" creationId="{CB44330D-EA18-4254-AA95-EB49948539B8}"/>
          </ac:spMkLst>
        </pc:spChg>
        <pc:picChg chg="add del">
          <ac:chgData name="Sarah Gothard" userId="0e53f415fda5f162" providerId="LiveId" clId="{BD0EB4F0-7A52-46AC-AE15-3E85592EA537}" dt="2022-05-15T17:40:32.906" v="19" actId="478"/>
          <ac:picMkLst>
            <pc:docMk/>
            <pc:sldMk cId="4293026413" sldId="269"/>
            <ac:picMk id="6" creationId="{C5E3F308-9C89-42DE-AF19-2B2A6E98AB8A}"/>
          </ac:picMkLst>
        </pc:picChg>
        <pc:picChg chg="add mod">
          <ac:chgData name="Sarah Gothard" userId="0e53f415fda5f162" providerId="LiveId" clId="{BD0EB4F0-7A52-46AC-AE15-3E85592EA537}" dt="2022-05-15T17:42:21.505" v="23" actId="27614"/>
          <ac:picMkLst>
            <pc:docMk/>
            <pc:sldMk cId="4293026413" sldId="269"/>
            <ac:picMk id="8" creationId="{4CE7AE42-F0BC-443B-9704-F49BD0C805F7}"/>
          </ac:picMkLst>
        </pc:picChg>
      </pc:sldChg>
      <pc:sldChg chg="del">
        <pc:chgData name="Sarah Gothard" userId="0e53f415fda5f162" providerId="LiveId" clId="{BD0EB4F0-7A52-46AC-AE15-3E85592EA537}" dt="2022-05-15T17:32:19.375" v="4" actId="47"/>
        <pc:sldMkLst>
          <pc:docMk/>
          <pc:sldMk cId="2820475603" sldId="270"/>
        </pc:sldMkLst>
      </pc:sldChg>
      <pc:sldChg chg="addSp delSp modSp new mod setBg">
        <pc:chgData name="Sarah Gothard" userId="0e53f415fda5f162" providerId="LiveId" clId="{BD0EB4F0-7A52-46AC-AE15-3E85592EA537}" dt="2022-05-15T17:42:23.864" v="25" actId="26606"/>
        <pc:sldMkLst>
          <pc:docMk/>
          <pc:sldMk cId="3589537724" sldId="270"/>
        </pc:sldMkLst>
        <pc:spChg chg="del">
          <ac:chgData name="Sarah Gothard" userId="0e53f415fda5f162" providerId="LiveId" clId="{BD0EB4F0-7A52-46AC-AE15-3E85592EA537}" dt="2022-05-15T17:42:23.864" v="25" actId="26606"/>
          <ac:spMkLst>
            <pc:docMk/>
            <pc:sldMk cId="3589537724" sldId="270"/>
            <ac:spMk id="2" creationId="{8BA42758-2B93-48FA-B0B3-900865FE9691}"/>
          </ac:spMkLst>
        </pc:spChg>
        <pc:spChg chg="del">
          <ac:chgData name="Sarah Gothard" userId="0e53f415fda5f162" providerId="LiveId" clId="{BD0EB4F0-7A52-46AC-AE15-3E85592EA537}" dt="2022-05-15T17:42:23.864" v="25" actId="26606"/>
          <ac:spMkLst>
            <pc:docMk/>
            <pc:sldMk cId="3589537724" sldId="270"/>
            <ac:spMk id="3" creationId="{51506BDE-4F0B-46B1-9A3E-98916CF58862}"/>
          </ac:spMkLst>
        </pc:spChg>
        <pc:spChg chg="mod ord">
          <ac:chgData name="Sarah Gothard" userId="0e53f415fda5f162" providerId="LiveId" clId="{BD0EB4F0-7A52-46AC-AE15-3E85592EA537}" dt="2022-05-15T17:42:23.864" v="25" actId="26606"/>
          <ac:spMkLst>
            <pc:docMk/>
            <pc:sldMk cId="3589537724" sldId="270"/>
            <ac:spMk id="4" creationId="{42C757EF-426E-4BBD-BDD3-CFFD7239FEC8}"/>
          </ac:spMkLst>
        </pc:spChg>
        <pc:spChg chg="add">
          <ac:chgData name="Sarah Gothard" userId="0e53f415fda5f162" providerId="LiveId" clId="{BD0EB4F0-7A52-46AC-AE15-3E85592EA537}" dt="2022-05-15T17:42:23.864" v="25" actId="26606"/>
          <ac:spMkLst>
            <pc:docMk/>
            <pc:sldMk cId="3589537724" sldId="270"/>
            <ac:spMk id="11" creationId="{32BC26D8-82FB-445E-AA49-62A77D7C1EE0}"/>
          </ac:spMkLst>
        </pc:spChg>
        <pc:spChg chg="add">
          <ac:chgData name="Sarah Gothard" userId="0e53f415fda5f162" providerId="LiveId" clId="{BD0EB4F0-7A52-46AC-AE15-3E85592EA537}" dt="2022-05-15T17:42:23.864" v="25" actId="26606"/>
          <ac:spMkLst>
            <pc:docMk/>
            <pc:sldMk cId="3589537724" sldId="270"/>
            <ac:spMk id="13" creationId="{CB44330D-EA18-4254-AA95-EB49948539B8}"/>
          </ac:spMkLst>
        </pc:spChg>
        <pc:picChg chg="add mod">
          <ac:chgData name="Sarah Gothard" userId="0e53f415fda5f162" providerId="LiveId" clId="{BD0EB4F0-7A52-46AC-AE15-3E85592EA537}" dt="2022-05-15T17:42:23.864" v="25" actId="26606"/>
          <ac:picMkLst>
            <pc:docMk/>
            <pc:sldMk cId="3589537724" sldId="270"/>
            <ac:picMk id="6" creationId="{2E36F4E9-E362-49EB-AF25-F179AEC2CDE6}"/>
          </ac:picMkLst>
        </pc:picChg>
      </pc:sldChg>
      <pc:sldChg chg="addSp delSp modSp new mod setBg">
        <pc:chgData name="Sarah Gothard" userId="0e53f415fda5f162" providerId="LiveId" clId="{BD0EB4F0-7A52-46AC-AE15-3E85592EA537}" dt="2022-05-15T17:43:23.128" v="28" actId="26606"/>
        <pc:sldMkLst>
          <pc:docMk/>
          <pc:sldMk cId="2471146273" sldId="271"/>
        </pc:sldMkLst>
        <pc:spChg chg="del">
          <ac:chgData name="Sarah Gothard" userId="0e53f415fda5f162" providerId="LiveId" clId="{BD0EB4F0-7A52-46AC-AE15-3E85592EA537}" dt="2022-05-15T17:43:23.128" v="28" actId="26606"/>
          <ac:spMkLst>
            <pc:docMk/>
            <pc:sldMk cId="2471146273" sldId="271"/>
            <ac:spMk id="2" creationId="{45634A58-6DF7-4CFC-9107-28D6331FE85C}"/>
          </ac:spMkLst>
        </pc:spChg>
        <pc:spChg chg="del">
          <ac:chgData name="Sarah Gothard" userId="0e53f415fda5f162" providerId="LiveId" clId="{BD0EB4F0-7A52-46AC-AE15-3E85592EA537}" dt="2022-05-15T17:43:23.128" v="28" actId="26606"/>
          <ac:spMkLst>
            <pc:docMk/>
            <pc:sldMk cId="2471146273" sldId="271"/>
            <ac:spMk id="3" creationId="{E5F8A90F-920E-4528-8A4D-298BB1C7F61D}"/>
          </ac:spMkLst>
        </pc:spChg>
        <pc:spChg chg="mod ord">
          <ac:chgData name="Sarah Gothard" userId="0e53f415fda5f162" providerId="LiveId" clId="{BD0EB4F0-7A52-46AC-AE15-3E85592EA537}" dt="2022-05-15T17:43:23.128" v="28" actId="26606"/>
          <ac:spMkLst>
            <pc:docMk/>
            <pc:sldMk cId="2471146273" sldId="271"/>
            <ac:spMk id="4" creationId="{ABD82148-F9C0-4D8B-9EF9-0811096E5920}"/>
          </ac:spMkLst>
        </pc:spChg>
        <pc:spChg chg="add">
          <ac:chgData name="Sarah Gothard" userId="0e53f415fda5f162" providerId="LiveId" clId="{BD0EB4F0-7A52-46AC-AE15-3E85592EA537}" dt="2022-05-15T17:43:23.128" v="28" actId="26606"/>
          <ac:spMkLst>
            <pc:docMk/>
            <pc:sldMk cId="2471146273" sldId="271"/>
            <ac:spMk id="11" creationId="{32BC26D8-82FB-445E-AA49-62A77D7C1EE0}"/>
          </ac:spMkLst>
        </pc:spChg>
        <pc:spChg chg="add">
          <ac:chgData name="Sarah Gothard" userId="0e53f415fda5f162" providerId="LiveId" clId="{BD0EB4F0-7A52-46AC-AE15-3E85592EA537}" dt="2022-05-15T17:43:23.128" v="28" actId="26606"/>
          <ac:spMkLst>
            <pc:docMk/>
            <pc:sldMk cId="2471146273" sldId="271"/>
            <ac:spMk id="13" creationId="{CB44330D-EA18-4254-AA95-EB49948539B8}"/>
          </ac:spMkLst>
        </pc:spChg>
        <pc:picChg chg="add mod">
          <ac:chgData name="Sarah Gothard" userId="0e53f415fda5f162" providerId="LiveId" clId="{BD0EB4F0-7A52-46AC-AE15-3E85592EA537}" dt="2022-05-15T17:43:23.128" v="28" actId="26606"/>
          <ac:picMkLst>
            <pc:docMk/>
            <pc:sldMk cId="2471146273" sldId="271"/>
            <ac:picMk id="6" creationId="{500250D0-2F45-4529-BF89-B1E368C8C8A0}"/>
          </ac:picMkLst>
        </pc:picChg>
      </pc:sldChg>
      <pc:sldChg chg="del">
        <pc:chgData name="Sarah Gothard" userId="0e53f415fda5f162" providerId="LiveId" clId="{BD0EB4F0-7A52-46AC-AE15-3E85592EA537}" dt="2022-05-15T17:32:19.375" v="4" actId="47"/>
        <pc:sldMkLst>
          <pc:docMk/>
          <pc:sldMk cId="3698693961" sldId="271"/>
        </pc:sldMkLst>
      </pc:sldChg>
      <pc:sldChg chg="addSp delSp modSp new mod setBg">
        <pc:chgData name="Sarah Gothard" userId="0e53f415fda5f162" providerId="LiveId" clId="{BD0EB4F0-7A52-46AC-AE15-3E85592EA537}" dt="2022-05-15T17:44:17.821" v="31" actId="26606"/>
        <pc:sldMkLst>
          <pc:docMk/>
          <pc:sldMk cId="241270035" sldId="272"/>
        </pc:sldMkLst>
        <pc:spChg chg="del">
          <ac:chgData name="Sarah Gothard" userId="0e53f415fda5f162" providerId="LiveId" clId="{BD0EB4F0-7A52-46AC-AE15-3E85592EA537}" dt="2022-05-15T17:44:17.821" v="31" actId="26606"/>
          <ac:spMkLst>
            <pc:docMk/>
            <pc:sldMk cId="241270035" sldId="272"/>
            <ac:spMk id="2" creationId="{AA7AABD7-A2B5-49DB-B83A-439D2985D440}"/>
          </ac:spMkLst>
        </pc:spChg>
        <pc:spChg chg="del">
          <ac:chgData name="Sarah Gothard" userId="0e53f415fda5f162" providerId="LiveId" clId="{BD0EB4F0-7A52-46AC-AE15-3E85592EA537}" dt="2022-05-15T17:44:17.821" v="31" actId="26606"/>
          <ac:spMkLst>
            <pc:docMk/>
            <pc:sldMk cId="241270035" sldId="272"/>
            <ac:spMk id="3" creationId="{5618A5B8-9469-40DE-BD19-74B602E9C763}"/>
          </ac:spMkLst>
        </pc:spChg>
        <pc:spChg chg="mod ord">
          <ac:chgData name="Sarah Gothard" userId="0e53f415fda5f162" providerId="LiveId" clId="{BD0EB4F0-7A52-46AC-AE15-3E85592EA537}" dt="2022-05-15T17:44:17.821" v="31" actId="26606"/>
          <ac:spMkLst>
            <pc:docMk/>
            <pc:sldMk cId="241270035" sldId="272"/>
            <ac:spMk id="4" creationId="{A1D0E9B4-E73E-4200-B683-64D7BC23E51C}"/>
          </ac:spMkLst>
        </pc:spChg>
        <pc:spChg chg="add">
          <ac:chgData name="Sarah Gothard" userId="0e53f415fda5f162" providerId="LiveId" clId="{BD0EB4F0-7A52-46AC-AE15-3E85592EA537}" dt="2022-05-15T17:44:17.821" v="31" actId="26606"/>
          <ac:spMkLst>
            <pc:docMk/>
            <pc:sldMk cId="241270035" sldId="272"/>
            <ac:spMk id="11" creationId="{32BC26D8-82FB-445E-AA49-62A77D7C1EE0}"/>
          </ac:spMkLst>
        </pc:spChg>
        <pc:spChg chg="add">
          <ac:chgData name="Sarah Gothard" userId="0e53f415fda5f162" providerId="LiveId" clId="{BD0EB4F0-7A52-46AC-AE15-3E85592EA537}" dt="2022-05-15T17:44:17.821" v="31" actId="26606"/>
          <ac:spMkLst>
            <pc:docMk/>
            <pc:sldMk cId="241270035" sldId="272"/>
            <ac:spMk id="13" creationId="{CB44330D-EA18-4254-AA95-EB49948539B8}"/>
          </ac:spMkLst>
        </pc:spChg>
        <pc:picChg chg="add mod">
          <ac:chgData name="Sarah Gothard" userId="0e53f415fda5f162" providerId="LiveId" clId="{BD0EB4F0-7A52-46AC-AE15-3E85592EA537}" dt="2022-05-15T17:44:17.821" v="31" actId="26606"/>
          <ac:picMkLst>
            <pc:docMk/>
            <pc:sldMk cId="241270035" sldId="272"/>
            <ac:picMk id="6" creationId="{9445CDB5-4FA7-4E97-B93E-AABE96F7307A}"/>
          </ac:picMkLst>
        </pc:picChg>
      </pc:sldChg>
      <pc:sldChg chg="del">
        <pc:chgData name="Sarah Gothard" userId="0e53f415fda5f162" providerId="LiveId" clId="{BD0EB4F0-7A52-46AC-AE15-3E85592EA537}" dt="2022-05-15T17:32:19.375" v="4" actId="47"/>
        <pc:sldMkLst>
          <pc:docMk/>
          <pc:sldMk cId="3668603868" sldId="272"/>
        </pc:sldMkLst>
      </pc:sldChg>
      <pc:sldChg chg="del">
        <pc:chgData name="Sarah Gothard" userId="0e53f415fda5f162" providerId="LiveId" clId="{BD0EB4F0-7A52-46AC-AE15-3E85592EA537}" dt="2022-05-15T17:32:19.375" v="4" actId="47"/>
        <pc:sldMkLst>
          <pc:docMk/>
          <pc:sldMk cId="3375938286" sldId="273"/>
        </pc:sldMkLst>
      </pc:sldChg>
      <pc:sldChg chg="addSp delSp modSp new mod setBg">
        <pc:chgData name="Sarah Gothard" userId="0e53f415fda5f162" providerId="LiveId" clId="{BD0EB4F0-7A52-46AC-AE15-3E85592EA537}" dt="2022-05-15T17:47:32.531" v="35" actId="27614"/>
        <pc:sldMkLst>
          <pc:docMk/>
          <pc:sldMk cId="4066778812" sldId="273"/>
        </pc:sldMkLst>
        <pc:spChg chg="del">
          <ac:chgData name="Sarah Gothard" userId="0e53f415fda5f162" providerId="LiveId" clId="{BD0EB4F0-7A52-46AC-AE15-3E85592EA537}" dt="2022-05-15T17:46:28.317" v="34" actId="26606"/>
          <ac:spMkLst>
            <pc:docMk/>
            <pc:sldMk cId="4066778812" sldId="273"/>
            <ac:spMk id="2" creationId="{0FAF0608-81D6-4A07-A58A-09F84D3F0E21}"/>
          </ac:spMkLst>
        </pc:spChg>
        <pc:spChg chg="del">
          <ac:chgData name="Sarah Gothard" userId="0e53f415fda5f162" providerId="LiveId" clId="{BD0EB4F0-7A52-46AC-AE15-3E85592EA537}" dt="2022-05-15T17:46:28.317" v="34" actId="26606"/>
          <ac:spMkLst>
            <pc:docMk/>
            <pc:sldMk cId="4066778812" sldId="273"/>
            <ac:spMk id="3" creationId="{1DDDBE6A-B511-4B18-BD5F-70E8E701AB65}"/>
          </ac:spMkLst>
        </pc:spChg>
        <pc:spChg chg="mod ord">
          <ac:chgData name="Sarah Gothard" userId="0e53f415fda5f162" providerId="LiveId" clId="{BD0EB4F0-7A52-46AC-AE15-3E85592EA537}" dt="2022-05-15T17:46:28.317" v="34" actId="26606"/>
          <ac:spMkLst>
            <pc:docMk/>
            <pc:sldMk cId="4066778812" sldId="273"/>
            <ac:spMk id="4" creationId="{2B247498-3C10-43F1-A2E8-2A4572F8A2B3}"/>
          </ac:spMkLst>
        </pc:spChg>
        <pc:spChg chg="add">
          <ac:chgData name="Sarah Gothard" userId="0e53f415fda5f162" providerId="LiveId" clId="{BD0EB4F0-7A52-46AC-AE15-3E85592EA537}" dt="2022-05-15T17:46:28.317" v="34" actId="26606"/>
          <ac:spMkLst>
            <pc:docMk/>
            <pc:sldMk cId="4066778812" sldId="273"/>
            <ac:spMk id="11" creationId="{32BC26D8-82FB-445E-AA49-62A77D7C1EE0}"/>
          </ac:spMkLst>
        </pc:spChg>
        <pc:spChg chg="add">
          <ac:chgData name="Sarah Gothard" userId="0e53f415fda5f162" providerId="LiveId" clId="{BD0EB4F0-7A52-46AC-AE15-3E85592EA537}" dt="2022-05-15T17:46:28.317" v="34" actId="26606"/>
          <ac:spMkLst>
            <pc:docMk/>
            <pc:sldMk cId="4066778812" sldId="273"/>
            <ac:spMk id="13" creationId="{CB44330D-EA18-4254-AA95-EB49948539B8}"/>
          </ac:spMkLst>
        </pc:spChg>
        <pc:picChg chg="add mod">
          <ac:chgData name="Sarah Gothard" userId="0e53f415fda5f162" providerId="LiveId" clId="{BD0EB4F0-7A52-46AC-AE15-3E85592EA537}" dt="2022-05-15T17:47:32.531" v="35" actId="27614"/>
          <ac:picMkLst>
            <pc:docMk/>
            <pc:sldMk cId="4066778812" sldId="273"/>
            <ac:picMk id="6" creationId="{48653A61-DCEE-492A-8380-B8EC73B03638}"/>
          </ac:picMkLst>
        </pc:picChg>
      </pc:sldChg>
      <pc:sldChg chg="addSp delSp modSp new mod setBg">
        <pc:chgData name="Sarah Gothard" userId="0e53f415fda5f162" providerId="LiveId" clId="{BD0EB4F0-7A52-46AC-AE15-3E85592EA537}" dt="2022-05-15T17:47:34.914" v="38" actId="26606"/>
        <pc:sldMkLst>
          <pc:docMk/>
          <pc:sldMk cId="1061988828" sldId="274"/>
        </pc:sldMkLst>
        <pc:spChg chg="del">
          <ac:chgData name="Sarah Gothard" userId="0e53f415fda5f162" providerId="LiveId" clId="{BD0EB4F0-7A52-46AC-AE15-3E85592EA537}" dt="2022-05-15T17:47:34.914" v="38" actId="26606"/>
          <ac:spMkLst>
            <pc:docMk/>
            <pc:sldMk cId="1061988828" sldId="274"/>
            <ac:spMk id="2" creationId="{D319715C-8570-4226-B8F0-77584C90AF97}"/>
          </ac:spMkLst>
        </pc:spChg>
        <pc:spChg chg="del">
          <ac:chgData name="Sarah Gothard" userId="0e53f415fda5f162" providerId="LiveId" clId="{BD0EB4F0-7A52-46AC-AE15-3E85592EA537}" dt="2022-05-15T17:47:34.914" v="38" actId="26606"/>
          <ac:spMkLst>
            <pc:docMk/>
            <pc:sldMk cId="1061988828" sldId="274"/>
            <ac:spMk id="3" creationId="{B0A2D764-93E1-4137-8229-931DA08FDB5F}"/>
          </ac:spMkLst>
        </pc:spChg>
        <pc:spChg chg="mod ord">
          <ac:chgData name="Sarah Gothard" userId="0e53f415fda5f162" providerId="LiveId" clId="{BD0EB4F0-7A52-46AC-AE15-3E85592EA537}" dt="2022-05-15T17:47:34.914" v="38" actId="26606"/>
          <ac:spMkLst>
            <pc:docMk/>
            <pc:sldMk cId="1061988828" sldId="274"/>
            <ac:spMk id="4" creationId="{24D74BFD-D319-4BD0-892E-40B9E2475669}"/>
          </ac:spMkLst>
        </pc:spChg>
        <pc:spChg chg="add">
          <ac:chgData name="Sarah Gothard" userId="0e53f415fda5f162" providerId="LiveId" clId="{BD0EB4F0-7A52-46AC-AE15-3E85592EA537}" dt="2022-05-15T17:47:34.914" v="38" actId="26606"/>
          <ac:spMkLst>
            <pc:docMk/>
            <pc:sldMk cId="1061988828" sldId="274"/>
            <ac:spMk id="11" creationId="{32BC26D8-82FB-445E-AA49-62A77D7C1EE0}"/>
          </ac:spMkLst>
        </pc:spChg>
        <pc:spChg chg="add">
          <ac:chgData name="Sarah Gothard" userId="0e53f415fda5f162" providerId="LiveId" clId="{BD0EB4F0-7A52-46AC-AE15-3E85592EA537}" dt="2022-05-15T17:47:34.914" v="38" actId="26606"/>
          <ac:spMkLst>
            <pc:docMk/>
            <pc:sldMk cId="1061988828" sldId="274"/>
            <ac:spMk id="13" creationId="{CB44330D-EA18-4254-AA95-EB49948539B8}"/>
          </ac:spMkLst>
        </pc:spChg>
        <pc:picChg chg="add mod">
          <ac:chgData name="Sarah Gothard" userId="0e53f415fda5f162" providerId="LiveId" clId="{BD0EB4F0-7A52-46AC-AE15-3E85592EA537}" dt="2022-05-15T17:47:34.914" v="38" actId="26606"/>
          <ac:picMkLst>
            <pc:docMk/>
            <pc:sldMk cId="1061988828" sldId="274"/>
            <ac:picMk id="6" creationId="{8B1C100C-5F75-43FD-89CC-ED5A2F22A51E}"/>
          </ac:picMkLst>
        </pc:picChg>
      </pc:sldChg>
      <pc:sldChg chg="del">
        <pc:chgData name="Sarah Gothard" userId="0e53f415fda5f162" providerId="LiveId" clId="{BD0EB4F0-7A52-46AC-AE15-3E85592EA537}" dt="2022-05-15T17:32:19.375" v="4" actId="47"/>
        <pc:sldMkLst>
          <pc:docMk/>
          <pc:sldMk cId="2757271388" sldId="274"/>
        </pc:sldMkLst>
      </pc:sldChg>
      <pc:sldChg chg="del">
        <pc:chgData name="Sarah Gothard" userId="0e53f415fda5f162" providerId="LiveId" clId="{BD0EB4F0-7A52-46AC-AE15-3E85592EA537}" dt="2022-05-15T17:32:19.375" v="4" actId="47"/>
        <pc:sldMkLst>
          <pc:docMk/>
          <pc:sldMk cId="3347861932" sldId="275"/>
        </pc:sldMkLst>
      </pc:sldChg>
      <pc:sldChg chg="del">
        <pc:chgData name="Sarah Gothard" userId="0e53f415fda5f162" providerId="LiveId" clId="{BD0EB4F0-7A52-46AC-AE15-3E85592EA537}" dt="2022-05-15T17:32:19.375" v="4" actId="47"/>
        <pc:sldMkLst>
          <pc:docMk/>
          <pc:sldMk cId="1728877863" sldId="276"/>
        </pc:sldMkLst>
      </pc:sldChg>
      <pc:sldChg chg="add ord">
        <pc:chgData name="Sarah Gothard" userId="0e53f415fda5f162" providerId="LiveId" clId="{BD0EB4F0-7A52-46AC-AE15-3E85592EA537}" dt="2022-05-15T17:50:57.265" v="48"/>
        <pc:sldMkLst>
          <pc:docMk/>
          <pc:sldMk cId="2219127644" sldId="276"/>
        </pc:sldMkLst>
      </pc:sldChg>
      <pc:sldChg chg="addSp delSp modSp new mod setBg">
        <pc:chgData name="Sarah Gothard" userId="0e53f415fda5f162" providerId="LiveId" clId="{BD0EB4F0-7A52-46AC-AE15-3E85592EA537}" dt="2022-05-15T17:50:53.021" v="43" actId="27614"/>
        <pc:sldMkLst>
          <pc:docMk/>
          <pc:sldMk cId="2171379932" sldId="277"/>
        </pc:sldMkLst>
        <pc:spChg chg="del">
          <ac:chgData name="Sarah Gothard" userId="0e53f415fda5f162" providerId="LiveId" clId="{BD0EB4F0-7A52-46AC-AE15-3E85592EA537}" dt="2022-05-15T17:49:58.748" v="42" actId="26606"/>
          <ac:spMkLst>
            <pc:docMk/>
            <pc:sldMk cId="2171379932" sldId="277"/>
            <ac:spMk id="2" creationId="{0FCD2224-0C11-4D4E-9107-E138A3886081}"/>
          </ac:spMkLst>
        </pc:spChg>
        <pc:spChg chg="del">
          <ac:chgData name="Sarah Gothard" userId="0e53f415fda5f162" providerId="LiveId" clId="{BD0EB4F0-7A52-46AC-AE15-3E85592EA537}" dt="2022-05-15T17:49:58.748" v="42" actId="26606"/>
          <ac:spMkLst>
            <pc:docMk/>
            <pc:sldMk cId="2171379932" sldId="277"/>
            <ac:spMk id="3" creationId="{92FE2D7B-EBA8-4813-B3CF-66ADFA3559F0}"/>
          </ac:spMkLst>
        </pc:spChg>
        <pc:spChg chg="mod ord">
          <ac:chgData name="Sarah Gothard" userId="0e53f415fda5f162" providerId="LiveId" clId="{BD0EB4F0-7A52-46AC-AE15-3E85592EA537}" dt="2022-05-15T17:49:58.748" v="42" actId="26606"/>
          <ac:spMkLst>
            <pc:docMk/>
            <pc:sldMk cId="2171379932" sldId="277"/>
            <ac:spMk id="4" creationId="{EE171995-5E9E-44A0-AE5A-8B0E196A4839}"/>
          </ac:spMkLst>
        </pc:spChg>
        <pc:spChg chg="add">
          <ac:chgData name="Sarah Gothard" userId="0e53f415fda5f162" providerId="LiveId" clId="{BD0EB4F0-7A52-46AC-AE15-3E85592EA537}" dt="2022-05-15T17:49:58.748" v="42" actId="26606"/>
          <ac:spMkLst>
            <pc:docMk/>
            <pc:sldMk cId="2171379932" sldId="277"/>
            <ac:spMk id="11" creationId="{32BC26D8-82FB-445E-AA49-62A77D7C1EE0}"/>
          </ac:spMkLst>
        </pc:spChg>
        <pc:spChg chg="add">
          <ac:chgData name="Sarah Gothard" userId="0e53f415fda5f162" providerId="LiveId" clId="{BD0EB4F0-7A52-46AC-AE15-3E85592EA537}" dt="2022-05-15T17:49:58.748" v="42" actId="26606"/>
          <ac:spMkLst>
            <pc:docMk/>
            <pc:sldMk cId="2171379932" sldId="277"/>
            <ac:spMk id="13" creationId="{CB44330D-EA18-4254-AA95-EB49948539B8}"/>
          </ac:spMkLst>
        </pc:spChg>
        <pc:picChg chg="add mod">
          <ac:chgData name="Sarah Gothard" userId="0e53f415fda5f162" providerId="LiveId" clId="{BD0EB4F0-7A52-46AC-AE15-3E85592EA537}" dt="2022-05-15T17:50:53.021" v="43" actId="27614"/>
          <ac:picMkLst>
            <pc:docMk/>
            <pc:sldMk cId="2171379932" sldId="277"/>
            <ac:picMk id="6" creationId="{BB11FB1D-3421-420A-8DD7-F4B503966218}"/>
          </ac:picMkLst>
        </pc:picChg>
      </pc:sldChg>
      <pc:sldChg chg="del">
        <pc:chgData name="Sarah Gothard" userId="0e53f415fda5f162" providerId="LiveId" clId="{BD0EB4F0-7A52-46AC-AE15-3E85592EA537}" dt="2022-05-15T17:32:19.375" v="4" actId="47"/>
        <pc:sldMkLst>
          <pc:docMk/>
          <pc:sldMk cId="2869923086" sldId="277"/>
        </pc:sldMkLst>
      </pc:sldChg>
      <pc:sldChg chg="del">
        <pc:chgData name="Sarah Gothard" userId="0e53f415fda5f162" providerId="LiveId" clId="{BD0EB4F0-7A52-46AC-AE15-3E85592EA537}" dt="2022-05-15T17:32:19.375" v="4" actId="47"/>
        <pc:sldMkLst>
          <pc:docMk/>
          <pc:sldMk cId="1699703713" sldId="278"/>
        </pc:sldMkLst>
      </pc:sldChg>
      <pc:sldChg chg="addSp delSp modSp new mod setBg">
        <pc:chgData name="Sarah Gothard" userId="0e53f415fda5f162" providerId="LiveId" clId="{BD0EB4F0-7A52-46AC-AE15-3E85592EA537}" dt="2022-05-15T17:50:57.775" v="49" actId="27614"/>
        <pc:sldMkLst>
          <pc:docMk/>
          <pc:sldMk cId="1869242026" sldId="278"/>
        </pc:sldMkLst>
        <pc:spChg chg="del">
          <ac:chgData name="Sarah Gothard" userId="0e53f415fda5f162" providerId="LiveId" clId="{BD0EB4F0-7A52-46AC-AE15-3E85592EA537}" dt="2022-05-15T17:50:55.164" v="46" actId="26606"/>
          <ac:spMkLst>
            <pc:docMk/>
            <pc:sldMk cId="1869242026" sldId="278"/>
            <ac:spMk id="2" creationId="{7D8123DB-BF2A-4C87-8DAE-C4DBCF82DD9D}"/>
          </ac:spMkLst>
        </pc:spChg>
        <pc:spChg chg="del">
          <ac:chgData name="Sarah Gothard" userId="0e53f415fda5f162" providerId="LiveId" clId="{BD0EB4F0-7A52-46AC-AE15-3E85592EA537}" dt="2022-05-15T17:50:55.164" v="46" actId="26606"/>
          <ac:spMkLst>
            <pc:docMk/>
            <pc:sldMk cId="1869242026" sldId="278"/>
            <ac:spMk id="3" creationId="{BBF43DBC-2B9B-4713-8037-3FBC93410BBD}"/>
          </ac:spMkLst>
        </pc:spChg>
        <pc:spChg chg="mod ord">
          <ac:chgData name="Sarah Gothard" userId="0e53f415fda5f162" providerId="LiveId" clId="{BD0EB4F0-7A52-46AC-AE15-3E85592EA537}" dt="2022-05-15T17:50:55.164" v="46" actId="26606"/>
          <ac:spMkLst>
            <pc:docMk/>
            <pc:sldMk cId="1869242026" sldId="278"/>
            <ac:spMk id="4" creationId="{8DC2209E-ABE6-4914-9C9D-7E4611F602CD}"/>
          </ac:spMkLst>
        </pc:spChg>
        <pc:spChg chg="add">
          <ac:chgData name="Sarah Gothard" userId="0e53f415fda5f162" providerId="LiveId" clId="{BD0EB4F0-7A52-46AC-AE15-3E85592EA537}" dt="2022-05-15T17:50:55.164" v="46" actId="26606"/>
          <ac:spMkLst>
            <pc:docMk/>
            <pc:sldMk cId="1869242026" sldId="278"/>
            <ac:spMk id="11" creationId="{32BC26D8-82FB-445E-AA49-62A77D7C1EE0}"/>
          </ac:spMkLst>
        </pc:spChg>
        <pc:spChg chg="add">
          <ac:chgData name="Sarah Gothard" userId="0e53f415fda5f162" providerId="LiveId" clId="{BD0EB4F0-7A52-46AC-AE15-3E85592EA537}" dt="2022-05-15T17:50:55.164" v="46" actId="26606"/>
          <ac:spMkLst>
            <pc:docMk/>
            <pc:sldMk cId="1869242026" sldId="278"/>
            <ac:spMk id="13" creationId="{CB44330D-EA18-4254-AA95-EB49948539B8}"/>
          </ac:spMkLst>
        </pc:spChg>
        <pc:picChg chg="add mod">
          <ac:chgData name="Sarah Gothard" userId="0e53f415fda5f162" providerId="LiveId" clId="{BD0EB4F0-7A52-46AC-AE15-3E85592EA537}" dt="2022-05-15T17:50:57.775" v="49" actId="27614"/>
          <ac:picMkLst>
            <pc:docMk/>
            <pc:sldMk cId="1869242026" sldId="278"/>
            <ac:picMk id="6" creationId="{41DEDB17-1EF4-4278-A2E8-506213ACF82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12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Shape&#10;&#10;Description automatically generated with medium confidence">
            <a:extLst>
              <a:ext uri="{FF2B5EF4-FFF2-40B4-BE49-F238E27FC236}">
                <a16:creationId xmlns:a16="http://schemas.microsoft.com/office/drawing/2014/main" id="{F07AC44C-FA41-44B3-859D-B5714A4FC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45CDB5-4FA7-4E97-B93E-AABE96F730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D0E9B4-E73E-4200-B683-64D7BC23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78464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BB11FB1D-3421-420A-8DD7-F4B5039662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57258"/>
            <a:ext cx="10905066" cy="53434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171995-5E9E-44A0-AE5A-8B0E196A4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71379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41DEDB17-1EF4-4278-A2E8-506213ACF8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2209E-ABE6-4914-9C9D-7E4611F60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69242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45CDB5-4FA7-4E97-B93E-AABE96F730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D0E9B4-E73E-4200-B683-64D7BC23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912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Shape&#10;&#10;Description automatically generated with medium confidence">
            <a:extLst>
              <a:ext uri="{FF2B5EF4-FFF2-40B4-BE49-F238E27FC236}">
                <a16:creationId xmlns:a16="http://schemas.microsoft.com/office/drawing/2014/main" id="{F57CD1DD-604C-4D66-9BDD-AFD02BD03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28CD7-14F9-4CDA-9401-2DC88D69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700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83ABB8C0-056B-4F2B-90D4-03801594C1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4C1477-AF4A-4CDF-95C8-DCB77890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5781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4CE7AE42-F0BC-443B-9704-F49BD0C805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79940"/>
            <a:ext cx="10905066" cy="509811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DAAAD-FAD5-428C-8A67-52AA375D5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93026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E36F4E9-E362-49EB-AF25-F179AEC2CD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757EF-426E-4BBD-BDD3-CFFD7239F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89537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00250D0-2F45-4529-BF89-B1E368C8C8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D82148-F9C0-4D8B-9EF9-0811096E5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71146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45CDB5-4FA7-4E97-B93E-AABE96F730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D0E9B4-E73E-4200-B683-64D7BC23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127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48653A61-DCEE-492A-8380-B8EC73B036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57258"/>
            <a:ext cx="10905066" cy="53434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247498-3C10-43F1-A2E8-2A4572F8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66778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B1C100C-5F75-43FD-89CC-ED5A2F22A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74BFD-D319-4BD0-892E-40B9E247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61988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33</cp:revision>
  <dcterms:created xsi:type="dcterms:W3CDTF">2020-12-27T20:40:58Z</dcterms:created>
  <dcterms:modified xsi:type="dcterms:W3CDTF">2022-05-15T17:51:02Z</dcterms:modified>
</cp:coreProperties>
</file>