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339" r:id="rId3"/>
    <p:sldId id="256" r:id="rId4"/>
    <p:sldId id="340" r:id="rId5"/>
    <p:sldId id="342" r:id="rId6"/>
    <p:sldId id="343" r:id="rId7"/>
    <p:sldId id="34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6C442F-FFC0-46C9-BB18-BD3E26B22B65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D270D8-5360-46FA-86B5-034094794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896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E535F-261F-F70F-0CCF-23B389C721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090E85-2C17-AA2D-03DD-B2A0422EFE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DE5C0A-F0CB-FF7D-A34E-706A130B5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E88B-3C91-4FA9-AAF7-0EC60B701DB1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809C99-F0EF-D9A6-AB92-DF3FB0611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3B356C-BA58-A10A-BD76-C2A2E3C1B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C2BA6-9EC9-4B60-BD63-5E7C67AE2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460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7F59D-1FB7-D269-265B-BD24C0B0D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CA4E44-8479-3636-363E-FC22102255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77F4F-5532-5A45-7473-45F983F75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E88B-3C91-4FA9-AAF7-0EC60B701DB1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F827E-14ED-BF89-BC56-7B1631E1B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0CA6B1-BCAB-8C54-3BB9-F727E9B36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C2BA6-9EC9-4B60-BD63-5E7C67AE2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A447C5-5D13-2610-29A3-FBC15788B6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043D4F-1F0E-B3D7-2FA8-60F2AAFD9A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CE8A1-72E5-6C43-0030-BB6F59999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E88B-3C91-4FA9-AAF7-0EC60B701DB1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56187D-9674-8362-B6BD-B28825B6E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CE71B2-08CE-131E-9C49-6A701DDDA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C2BA6-9EC9-4B60-BD63-5E7C67AE2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1615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141647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7/17/2026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6790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968795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336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7/17/2026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2323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7/17/2026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966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7/17/2026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2855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7/17/2026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953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1448D-8C00-C2BE-418B-105CE8E54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C43E6-DFA3-D11C-B4B5-F71AFF206C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D399D-4B3C-1DCF-1057-2E14726D1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E88B-3C91-4FA9-AAF7-0EC60B701DB1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E73DDB-6264-F568-B449-13A886E9A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72BAE9-8F8F-FBB1-6395-7EC43FC33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C2BA6-9EC9-4B60-BD63-5E7C67AE2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626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7/17/2026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4806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7/17/2026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3745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464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012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2350F-3405-D301-201C-50542A66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5782A8-EFB0-420A-FC3B-9E984126B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C4B90-51A2-8C2D-2850-A4E1155CA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E88B-3C91-4FA9-AAF7-0EC60B701DB1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771EBB-25D3-C027-24C7-CA2B24406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365C96-DE51-71F7-ACEB-A74F2C724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C2BA6-9EC9-4B60-BD63-5E7C67AE2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035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261A7-7287-2C77-77C0-621B2D67A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BF9CA0-348D-EED6-20D9-DA6CD98DF2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2426DE-83F6-D256-9649-2746E8C040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4968BF-C2D8-9915-124E-B2700B3B9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E88B-3C91-4FA9-AAF7-0EC60B701DB1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B99AB4-FAE0-1F3F-D9A3-9052F2772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6A6F27-06D1-736E-2EB9-351689B7E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C2BA6-9EC9-4B60-BD63-5E7C67AE2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661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ECE0B-E1F8-0F0E-63A1-EB82935C1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F1AA7-E515-5D9A-96BF-20E05944DC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6E31F2-8767-6584-1302-B8D5D6BA3F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C75B39-FE40-F32F-B92C-811BAE9D73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37F801-B0F3-8C7C-4FCE-65AF94259B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5B60F0-29A9-ADF0-CCEA-4B810F73D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E88B-3C91-4FA9-AAF7-0EC60B701DB1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4465C4-9D47-34A5-0392-C0E2264AB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E61541-E99B-21B1-0F89-C109421C5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C2BA6-9EC9-4B60-BD63-5E7C67AE2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807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483ED-44BC-0F05-3A61-98BEF3A73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419B00-E77E-93A3-B72F-4C6037A42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E88B-3C91-4FA9-AAF7-0EC60B701DB1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ED2827-2F2F-80E3-9D6D-722FA9099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FDD3DF-3DB3-C40F-E072-D0054796C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C2BA6-9EC9-4B60-BD63-5E7C67AE2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918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A2B1B5-C307-C2B4-6634-399936840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E88B-3C91-4FA9-AAF7-0EC60B701DB1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B66229-978E-F84E-1030-3B3903471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59DAC4-95FF-B67F-449D-15FCB40FF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C2BA6-9EC9-4B60-BD63-5E7C67AE2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495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28222-1041-68E0-7162-5C8A539EE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EBD5AD-4D1E-E80E-1CEB-14617DB94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F92346-6F10-E1A4-5F62-2A2B452F7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DB8A41-A029-6405-8F4E-2E4038193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E88B-3C91-4FA9-AAF7-0EC60B701DB1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DA96C-30AF-F283-3195-AA8ED9BB4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1CA237-FD9C-AACF-B7C8-BB91791BB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C2BA6-9EC9-4B60-BD63-5E7C67AE2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844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9591E-CE31-0C03-70E4-F10803B44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E233D6-A735-D358-153F-8CD9C9D048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0D42F4-C7B1-8458-9121-455442F431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6135F7-4DE3-5B15-D275-AC4414001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E88B-3C91-4FA9-AAF7-0EC60B701DB1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CE04DA-AD78-ADA0-4685-F1C552B73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2C2C28-94BA-68B9-E0E1-DF5D237E2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C2BA6-9EC9-4B60-BD63-5E7C67AE2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361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DF56A8-6C6F-F30C-2AA6-0880744F3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283B1B-89F3-E115-BC1E-9635679A36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AA9BB3-F520-7981-6991-04764C111E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A0E88B-3C91-4FA9-AAF7-0EC60B701DB1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AC5EA2-08DD-FDD6-F913-A4A5C53CB1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81163-C443-287C-63D1-329EE462E6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1C2BA6-9EC9-4B60-BD63-5E7C67AE2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51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72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547A585-6ED9-CF69-693F-830D1D2AD492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469743"/>
            <a:ext cx="10287000" cy="1918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4662EC2-8628-5497-378E-654ECD2D98A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FF0EE1D4-2303-F1E8-1723-F9B5AD91E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84036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E01BF4C-1DEB-F37C-92C4-2C70771FEC7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63377F-49EB-FA5D-6B0B-69B451C65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93368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B72DBD6-6770-5777-9276-2B261BA61A8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A67E25-F84B-DC35-82D7-B577F6B2B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88249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764DC3F-41B4-9AF6-9549-584CE25ACC0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F287C6-D056-D3BC-84C2-4D10EB6E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2601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7570A5-72AE-6F1C-86B2-922903C683E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F98383BF-517E-4118-0E00-C703BF480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47746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55</Words>
  <Application>Microsoft Office PowerPoint</Application>
  <PresentationFormat>Widescreen</PresentationFormat>
  <Paragraphs>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2026-07-17T13:54:41Z</dcterms:created>
  <dcterms:modified xsi:type="dcterms:W3CDTF">2026-07-17T14:26:24Z</dcterms:modified>
</cp:coreProperties>
</file>