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 snapToGrid="0">
      <p:cViewPr varScale="1">
        <p:scale>
          <a:sx n="65" d="100"/>
          <a:sy n="65" d="100"/>
        </p:scale>
        <p:origin x="9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260853E-6528-420D-B28F-5C12B0BC7FDF}"/>
    <pc:docChg chg="undo custSel delSld modSld">
      <pc:chgData name="Sarah Gothard" userId="0e53f415fda5f162" providerId="LiveId" clId="{F260853E-6528-420D-B28F-5C12B0BC7FDF}" dt="2022-03-31T23:45:58.021" v="13" actId="27614"/>
      <pc:docMkLst>
        <pc:docMk/>
      </pc:docMkLst>
      <pc:sldChg chg="addSp delSp modSp mod">
        <pc:chgData name="Sarah Gothard" userId="0e53f415fda5f162" providerId="LiveId" clId="{F260853E-6528-420D-B28F-5C12B0BC7FDF}" dt="2022-03-31T23:45:28.396" v="8" actId="26606"/>
        <pc:sldMkLst>
          <pc:docMk/>
          <pc:sldMk cId="4119332043" sldId="256"/>
        </pc:sldMkLst>
        <pc:spChg chg="mod ord">
          <ac:chgData name="Sarah Gothard" userId="0e53f415fda5f162" providerId="LiveId" clId="{F260853E-6528-420D-B28F-5C12B0BC7FDF}" dt="2022-03-31T23:45:28.396" v="8" actId="26606"/>
          <ac:spMkLst>
            <pc:docMk/>
            <pc:sldMk cId="4119332043" sldId="256"/>
            <ac:spMk id="6" creationId="{F0967F4C-154C-44A0-9C42-61157902A035}"/>
          </ac:spMkLst>
        </pc:spChg>
        <pc:spChg chg="add del">
          <ac:chgData name="Sarah Gothard" userId="0e53f415fda5f162" providerId="LiveId" clId="{F260853E-6528-420D-B28F-5C12B0BC7FDF}" dt="2022-03-31T23:45:28.396" v="8" actId="26606"/>
          <ac:spMkLst>
            <pc:docMk/>
            <pc:sldMk cId="4119332043" sldId="256"/>
            <ac:spMk id="86" creationId="{32BC26D8-82FB-445E-AA49-62A77D7C1EE0}"/>
          </ac:spMkLst>
        </pc:spChg>
        <pc:spChg chg="add del">
          <ac:chgData name="Sarah Gothard" userId="0e53f415fda5f162" providerId="LiveId" clId="{F260853E-6528-420D-B28F-5C12B0BC7FDF}" dt="2022-03-31T23:45:28.396" v="8" actId="26606"/>
          <ac:spMkLst>
            <pc:docMk/>
            <pc:sldMk cId="4119332043" sldId="256"/>
            <ac:spMk id="88" creationId="{CB44330D-EA18-4254-AA95-EB49948539B8}"/>
          </ac:spMkLst>
        </pc:spChg>
        <pc:spChg chg="add">
          <ac:chgData name="Sarah Gothard" userId="0e53f415fda5f162" providerId="LiveId" clId="{F260853E-6528-420D-B28F-5C12B0BC7FDF}" dt="2022-03-31T23:45:28.396" v="8" actId="26606"/>
          <ac:spMkLst>
            <pc:docMk/>
            <pc:sldMk cId="4119332043" sldId="256"/>
            <ac:spMk id="93" creationId="{B9FF99BD-075F-4761-A995-6FC574BD25EA}"/>
          </ac:spMkLst>
        </pc:spChg>
        <pc:spChg chg="add">
          <ac:chgData name="Sarah Gothard" userId="0e53f415fda5f162" providerId="LiveId" clId="{F260853E-6528-420D-B28F-5C12B0BC7FDF}" dt="2022-03-31T23:45:28.396" v="8" actId="26606"/>
          <ac:spMkLst>
            <pc:docMk/>
            <pc:sldMk cId="4119332043" sldId="256"/>
            <ac:spMk id="95" creationId="{A7B21A54-9BA3-4EA9-B460-5A829ADD9051}"/>
          </ac:spMkLst>
        </pc:spChg>
        <pc:spChg chg="add">
          <ac:chgData name="Sarah Gothard" userId="0e53f415fda5f162" providerId="LiveId" clId="{F260853E-6528-420D-B28F-5C12B0BC7FDF}" dt="2022-03-31T23:45:28.396" v="8" actId="26606"/>
          <ac:spMkLst>
            <pc:docMk/>
            <pc:sldMk cId="4119332043" sldId="256"/>
            <ac:spMk id="97" creationId="{6FA8F714-B9D8-488A-8CCA-E9948FF913A9}"/>
          </ac:spMkLst>
        </pc:spChg>
        <pc:picChg chg="del">
          <ac:chgData name="Sarah Gothard" userId="0e53f415fda5f162" providerId="LiveId" clId="{F260853E-6528-420D-B28F-5C12B0BC7FDF}" dt="2022-03-31T23:42:44.280" v="0" actId="478"/>
          <ac:picMkLst>
            <pc:docMk/>
            <pc:sldMk cId="4119332043" sldId="256"/>
            <ac:picMk id="3" creationId="{3C90A7E5-2A2F-4A57-A6BF-74C79FC5B6C8}"/>
          </ac:picMkLst>
        </pc:picChg>
        <pc:picChg chg="add mod">
          <ac:chgData name="Sarah Gothard" userId="0e53f415fda5f162" providerId="LiveId" clId="{F260853E-6528-420D-B28F-5C12B0BC7FDF}" dt="2022-03-31T23:45:28.396" v="8" actId="26606"/>
          <ac:picMkLst>
            <pc:docMk/>
            <pc:sldMk cId="4119332043" sldId="256"/>
            <ac:picMk id="4" creationId="{2DC78494-6953-4479-B53F-51A54913E5B9}"/>
          </ac:picMkLst>
        </pc:picChg>
      </pc:sldChg>
      <pc:sldChg chg="addSp delSp modSp mod">
        <pc:chgData name="Sarah Gothard" userId="0e53f415fda5f162" providerId="LiveId" clId="{F260853E-6528-420D-B28F-5C12B0BC7FDF}" dt="2022-03-31T23:45:42.481" v="10" actId="26606"/>
        <pc:sldMkLst>
          <pc:docMk/>
          <pc:sldMk cId="1873351668" sldId="261"/>
        </pc:sldMkLst>
        <pc:spChg chg="ord">
          <ac:chgData name="Sarah Gothard" userId="0e53f415fda5f162" providerId="LiveId" clId="{F260853E-6528-420D-B28F-5C12B0BC7FDF}" dt="2022-03-31T23:45:42.481" v="10" actId="26606"/>
          <ac:spMkLst>
            <pc:docMk/>
            <pc:sldMk cId="1873351668" sldId="261"/>
            <ac:spMk id="6" creationId="{968A1BD1-AC86-463F-97D0-B384C23BCD3E}"/>
          </ac:spMkLst>
        </pc:spChg>
        <pc:spChg chg="del">
          <ac:chgData name="Sarah Gothard" userId="0e53f415fda5f162" providerId="LiveId" clId="{F260853E-6528-420D-B28F-5C12B0BC7FDF}" dt="2022-03-31T23:45:42.481" v="10" actId="26606"/>
          <ac:spMkLst>
            <pc:docMk/>
            <pc:sldMk cId="1873351668" sldId="261"/>
            <ac:spMk id="76" creationId="{32BC26D8-82FB-445E-AA49-62A77D7C1EE0}"/>
          </ac:spMkLst>
        </pc:spChg>
        <pc:spChg chg="del">
          <ac:chgData name="Sarah Gothard" userId="0e53f415fda5f162" providerId="LiveId" clId="{F260853E-6528-420D-B28F-5C12B0BC7FDF}" dt="2022-03-31T23:45:42.481" v="10" actId="26606"/>
          <ac:spMkLst>
            <pc:docMk/>
            <pc:sldMk cId="1873351668" sldId="261"/>
            <ac:spMk id="78" creationId="{CB44330D-EA18-4254-AA95-EB49948539B8}"/>
          </ac:spMkLst>
        </pc:spChg>
        <pc:spChg chg="add">
          <ac:chgData name="Sarah Gothard" userId="0e53f415fda5f162" providerId="LiveId" clId="{F260853E-6528-420D-B28F-5C12B0BC7FDF}" dt="2022-03-31T23:45:42.481" v="10" actId="26606"/>
          <ac:spMkLst>
            <pc:docMk/>
            <pc:sldMk cId="1873351668" sldId="261"/>
            <ac:spMk id="83" creationId="{B9FF99BD-075F-4761-A995-6FC574BD25EA}"/>
          </ac:spMkLst>
        </pc:spChg>
        <pc:spChg chg="add">
          <ac:chgData name="Sarah Gothard" userId="0e53f415fda5f162" providerId="LiveId" clId="{F260853E-6528-420D-B28F-5C12B0BC7FDF}" dt="2022-03-31T23:45:42.481" v="10" actId="26606"/>
          <ac:spMkLst>
            <pc:docMk/>
            <pc:sldMk cId="1873351668" sldId="261"/>
            <ac:spMk id="85" creationId="{A7B21A54-9BA3-4EA9-B460-5A829ADD9051}"/>
          </ac:spMkLst>
        </pc:spChg>
        <pc:spChg chg="add">
          <ac:chgData name="Sarah Gothard" userId="0e53f415fda5f162" providerId="LiveId" clId="{F260853E-6528-420D-B28F-5C12B0BC7FDF}" dt="2022-03-31T23:45:42.481" v="10" actId="26606"/>
          <ac:spMkLst>
            <pc:docMk/>
            <pc:sldMk cId="1873351668" sldId="261"/>
            <ac:spMk id="87" creationId="{6FA8F714-B9D8-488A-8CCA-E9948FF913A9}"/>
          </ac:spMkLst>
        </pc:spChg>
        <pc:picChg chg="add mod">
          <ac:chgData name="Sarah Gothard" userId="0e53f415fda5f162" providerId="LiveId" clId="{F260853E-6528-420D-B28F-5C12B0BC7FDF}" dt="2022-03-31T23:45:42.481" v="10" actId="26606"/>
          <ac:picMkLst>
            <pc:docMk/>
            <pc:sldMk cId="1873351668" sldId="261"/>
            <ac:picMk id="3" creationId="{BA46FC68-BF0A-41C5-AD08-B9B85D19AC03}"/>
          </ac:picMkLst>
        </pc:picChg>
        <pc:picChg chg="del">
          <ac:chgData name="Sarah Gothard" userId="0e53f415fda5f162" providerId="LiveId" clId="{F260853E-6528-420D-B28F-5C12B0BC7FDF}" dt="2022-03-31T23:42:46.008" v="1" actId="478"/>
          <ac:picMkLst>
            <pc:docMk/>
            <pc:sldMk cId="1873351668" sldId="261"/>
            <ac:picMk id="5" creationId="{125BF922-499D-4C6E-B4E7-7F246450E309}"/>
          </ac:picMkLst>
        </pc:picChg>
      </pc:sldChg>
      <pc:sldChg chg="addSp delSp modSp mod">
        <pc:chgData name="Sarah Gothard" userId="0e53f415fda5f162" providerId="LiveId" clId="{F260853E-6528-420D-B28F-5C12B0BC7FDF}" dt="2022-03-31T23:45:58.021" v="13" actId="27614"/>
        <pc:sldMkLst>
          <pc:docMk/>
          <pc:sldMk cId="3827673692" sldId="262"/>
        </pc:sldMkLst>
        <pc:spChg chg="add del mod">
          <ac:chgData name="Sarah Gothard" userId="0e53f415fda5f162" providerId="LiveId" clId="{F260853E-6528-420D-B28F-5C12B0BC7FDF}" dt="2022-03-31T23:45:55.971" v="12" actId="26606"/>
          <ac:spMkLst>
            <pc:docMk/>
            <pc:sldMk cId="3827673692" sldId="262"/>
            <ac:spMk id="3" creationId="{21DD3DF7-5D4C-4365-AA14-0EF382C3D02F}"/>
          </ac:spMkLst>
        </pc:spChg>
        <pc:spChg chg="ord">
          <ac:chgData name="Sarah Gothard" userId="0e53f415fda5f162" providerId="LiveId" clId="{F260853E-6528-420D-B28F-5C12B0BC7FDF}" dt="2022-03-31T23:45:55.971" v="12" actId="26606"/>
          <ac:spMkLst>
            <pc:docMk/>
            <pc:sldMk cId="3827673692" sldId="262"/>
            <ac:spMk id="4" creationId="{54B7E958-69FD-4A20-8794-01FF00404335}"/>
          </ac:spMkLst>
        </pc:spChg>
        <pc:spChg chg="del">
          <ac:chgData name="Sarah Gothard" userId="0e53f415fda5f162" providerId="LiveId" clId="{F260853E-6528-420D-B28F-5C12B0BC7FDF}" dt="2022-03-31T23:45:55.971" v="12" actId="26606"/>
          <ac:spMkLst>
            <pc:docMk/>
            <pc:sldMk cId="3827673692" sldId="262"/>
            <ac:spMk id="11" creationId="{32BC26D8-82FB-445E-AA49-62A77D7C1EE0}"/>
          </ac:spMkLst>
        </pc:spChg>
        <pc:spChg chg="del">
          <ac:chgData name="Sarah Gothard" userId="0e53f415fda5f162" providerId="LiveId" clId="{F260853E-6528-420D-B28F-5C12B0BC7FDF}" dt="2022-03-31T23:45:55.971" v="12" actId="26606"/>
          <ac:spMkLst>
            <pc:docMk/>
            <pc:sldMk cId="3827673692" sldId="262"/>
            <ac:spMk id="13" creationId="{CB44330D-EA18-4254-AA95-EB49948539B8}"/>
          </ac:spMkLst>
        </pc:spChg>
        <pc:spChg chg="add">
          <ac:chgData name="Sarah Gothard" userId="0e53f415fda5f162" providerId="LiveId" clId="{F260853E-6528-420D-B28F-5C12B0BC7FDF}" dt="2022-03-31T23:45:55.971" v="12" actId="26606"/>
          <ac:spMkLst>
            <pc:docMk/>
            <pc:sldMk cId="3827673692" sldId="262"/>
            <ac:spMk id="18" creationId="{B9FF99BD-075F-4761-A995-6FC574BD25EA}"/>
          </ac:spMkLst>
        </pc:spChg>
        <pc:spChg chg="add">
          <ac:chgData name="Sarah Gothard" userId="0e53f415fda5f162" providerId="LiveId" clId="{F260853E-6528-420D-B28F-5C12B0BC7FDF}" dt="2022-03-31T23:45:55.971" v="12" actId="26606"/>
          <ac:spMkLst>
            <pc:docMk/>
            <pc:sldMk cId="3827673692" sldId="262"/>
            <ac:spMk id="20" creationId="{A7B21A54-9BA3-4EA9-B460-5A829ADD9051}"/>
          </ac:spMkLst>
        </pc:spChg>
        <pc:spChg chg="add">
          <ac:chgData name="Sarah Gothard" userId="0e53f415fda5f162" providerId="LiveId" clId="{F260853E-6528-420D-B28F-5C12B0BC7FDF}" dt="2022-03-31T23:45:55.971" v="12" actId="26606"/>
          <ac:spMkLst>
            <pc:docMk/>
            <pc:sldMk cId="3827673692" sldId="262"/>
            <ac:spMk id="22" creationId="{6FA8F714-B9D8-488A-8CCA-E9948FF913A9}"/>
          </ac:spMkLst>
        </pc:spChg>
        <pc:picChg chg="del">
          <ac:chgData name="Sarah Gothard" userId="0e53f415fda5f162" providerId="LiveId" clId="{F260853E-6528-420D-B28F-5C12B0BC7FDF}" dt="2022-03-31T23:43:14.004" v="4" actId="478"/>
          <ac:picMkLst>
            <pc:docMk/>
            <pc:sldMk cId="3827673692" sldId="262"/>
            <ac:picMk id="6" creationId="{12EF81AD-FCE7-4FB8-88EC-089AFC8773EC}"/>
          </ac:picMkLst>
        </pc:picChg>
        <pc:picChg chg="add mod">
          <ac:chgData name="Sarah Gothard" userId="0e53f415fda5f162" providerId="LiveId" clId="{F260853E-6528-420D-B28F-5C12B0BC7FDF}" dt="2022-03-31T23:45:58.021" v="13" actId="27614"/>
          <ac:picMkLst>
            <pc:docMk/>
            <pc:sldMk cId="3827673692" sldId="262"/>
            <ac:picMk id="7" creationId="{AEE6DF03-02DD-48BF-B5D6-A850EFD601C2}"/>
          </ac:picMkLst>
        </pc:picChg>
      </pc:sldChg>
      <pc:sldChg chg="del">
        <pc:chgData name="Sarah Gothard" userId="0e53f415fda5f162" providerId="LiveId" clId="{F260853E-6528-420D-B28F-5C12B0BC7FDF}" dt="2022-03-31T23:43:12.196" v="3" actId="47"/>
        <pc:sldMkLst>
          <pc:docMk/>
          <pc:sldMk cId="3820262786" sldId="263"/>
        </pc:sldMkLst>
      </pc:sldChg>
      <pc:sldChg chg="del">
        <pc:chgData name="Sarah Gothard" userId="0e53f415fda5f162" providerId="LiveId" clId="{F260853E-6528-420D-B28F-5C12B0BC7FDF}" dt="2022-03-31T23:43:12.196" v="3" actId="47"/>
        <pc:sldMkLst>
          <pc:docMk/>
          <pc:sldMk cId="1307153126" sldId="264"/>
        </pc:sldMkLst>
      </pc:sldChg>
      <pc:sldChg chg="del">
        <pc:chgData name="Sarah Gothard" userId="0e53f415fda5f162" providerId="LiveId" clId="{F260853E-6528-420D-B28F-5C12B0BC7FDF}" dt="2022-03-31T23:43:12.196" v="3" actId="47"/>
        <pc:sldMkLst>
          <pc:docMk/>
          <pc:sldMk cId="4266891627" sldId="265"/>
        </pc:sldMkLst>
      </pc:sldChg>
      <pc:sldChg chg="del">
        <pc:chgData name="Sarah Gothard" userId="0e53f415fda5f162" providerId="LiveId" clId="{F260853E-6528-420D-B28F-5C12B0BC7FDF}" dt="2022-03-31T23:43:12.196" v="3" actId="47"/>
        <pc:sldMkLst>
          <pc:docMk/>
          <pc:sldMk cId="2417973437" sldId="266"/>
        </pc:sldMkLst>
      </pc:sldChg>
      <pc:sldChg chg="del">
        <pc:chgData name="Sarah Gothard" userId="0e53f415fda5f162" providerId="LiveId" clId="{F260853E-6528-420D-B28F-5C12B0BC7FDF}" dt="2022-03-31T23:43:12.196" v="3" actId="47"/>
        <pc:sldMkLst>
          <pc:docMk/>
          <pc:sldMk cId="446030659" sldId="267"/>
        </pc:sldMkLst>
      </pc:sldChg>
      <pc:sldChg chg="del">
        <pc:chgData name="Sarah Gothard" userId="0e53f415fda5f162" providerId="LiveId" clId="{F260853E-6528-420D-B28F-5C12B0BC7FDF}" dt="2022-03-31T23:43:12.196" v="3" actId="47"/>
        <pc:sldMkLst>
          <pc:docMk/>
          <pc:sldMk cId="3947693567" sldId="268"/>
        </pc:sldMkLst>
      </pc:sldChg>
      <pc:sldChg chg="del">
        <pc:chgData name="Sarah Gothard" userId="0e53f415fda5f162" providerId="LiveId" clId="{F260853E-6528-420D-B28F-5C12B0BC7FDF}" dt="2022-03-31T23:42:51.721" v="2" actId="47"/>
        <pc:sldMkLst>
          <pc:docMk/>
          <pc:sldMk cId="2200272690" sldId="269"/>
        </pc:sldMkLst>
      </pc:sldChg>
      <pc:sldChg chg="del">
        <pc:chgData name="Sarah Gothard" userId="0e53f415fda5f162" providerId="LiveId" clId="{F260853E-6528-420D-B28F-5C12B0BC7FDF}" dt="2022-03-31T23:42:51.721" v="2" actId="47"/>
        <pc:sldMkLst>
          <pc:docMk/>
          <pc:sldMk cId="1723171891" sldId="270"/>
        </pc:sldMkLst>
      </pc:sldChg>
      <pc:sldChg chg="del">
        <pc:chgData name="Sarah Gothard" userId="0e53f415fda5f162" providerId="LiveId" clId="{F260853E-6528-420D-B28F-5C12B0BC7FDF}" dt="2022-03-31T23:42:51.721" v="2" actId="47"/>
        <pc:sldMkLst>
          <pc:docMk/>
          <pc:sldMk cId="1893920857" sldId="271"/>
        </pc:sldMkLst>
      </pc:sldChg>
      <pc:sldChg chg="del">
        <pc:chgData name="Sarah Gothard" userId="0e53f415fda5f162" providerId="LiveId" clId="{F260853E-6528-420D-B28F-5C12B0BC7FDF}" dt="2022-03-31T23:42:51.721" v="2" actId="47"/>
        <pc:sldMkLst>
          <pc:docMk/>
          <pc:sldMk cId="3339924978" sldId="272"/>
        </pc:sldMkLst>
      </pc:sldChg>
      <pc:sldChg chg="del">
        <pc:chgData name="Sarah Gothard" userId="0e53f415fda5f162" providerId="LiveId" clId="{F260853E-6528-420D-B28F-5C12B0BC7FDF}" dt="2022-03-31T23:42:51.721" v="2" actId="47"/>
        <pc:sldMkLst>
          <pc:docMk/>
          <pc:sldMk cId="2156007980" sldId="273"/>
        </pc:sldMkLst>
      </pc:sldChg>
      <pc:sldChg chg="del">
        <pc:chgData name="Sarah Gothard" userId="0e53f415fda5f162" providerId="LiveId" clId="{F260853E-6528-420D-B28F-5C12B0BC7FDF}" dt="2022-03-31T23:42:51.721" v="2" actId="47"/>
        <pc:sldMkLst>
          <pc:docMk/>
          <pc:sldMk cId="2815011481" sldId="274"/>
        </pc:sldMkLst>
      </pc:sldChg>
      <pc:sldChg chg="del">
        <pc:chgData name="Sarah Gothard" userId="0e53f415fda5f162" providerId="LiveId" clId="{F260853E-6528-420D-B28F-5C12B0BC7FDF}" dt="2022-03-31T23:42:51.721" v="2" actId="47"/>
        <pc:sldMkLst>
          <pc:docMk/>
          <pc:sldMk cId="1374894524" sldId="275"/>
        </pc:sldMkLst>
      </pc:sldChg>
      <pc:sldChg chg="del">
        <pc:chgData name="Sarah Gothard" userId="0e53f415fda5f162" providerId="LiveId" clId="{F260853E-6528-420D-B28F-5C12B0BC7FDF}" dt="2022-03-31T23:42:51.721" v="2" actId="47"/>
        <pc:sldMkLst>
          <pc:docMk/>
          <pc:sldMk cId="3760340682" sldId="27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A7F7E-3E35-4584-8ACC-07E016FD1C66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84B2A-4DB2-4667-8E88-08E1FD032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2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84B2A-4DB2-4667-8E88-08E1FD032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E6D62-C8B2-459E-B92C-3154CE372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92798-2E4D-4E96-8E1A-8116DAA1A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8802C-8456-4047-A191-008CC4742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1416-2A8B-42A7-AD23-272435B1128A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ACAE3-C0D2-47B3-AF5B-2AEC76CE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6BCB8-3ECF-4383-A6D0-F3E8E6A47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FBE4D-4783-473A-85F3-7496C3C5F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49638-F527-4DC8-8822-8E0796EC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5C6C3-0914-4A1D-959A-57F8E3BF7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FA8A-B07A-44F0-A48A-E3D6744C14D2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E625E-633A-4B2E-9A36-99342A5F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A7D38-D51E-45D0-A19C-2F0B3196B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0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D26EDF-88E3-4CBC-9F46-2180CA80DE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F8DA41-86ED-43AA-9024-ED4273CAF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75F70-DC7A-4C24-BB15-F0E06C65D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DA4E-1828-4A5C-9754-90374D7C01F3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F43FF-0865-4CDB-9490-350D34A5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3320C-1077-4664-ABCB-7D25D97CF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6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D12E-2847-41A2-9D21-37731557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586FB-4064-4432-B8EA-34C730551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7810-B463-48CD-A259-51455977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4C436-20AB-4E1D-9453-C291730EE63A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8510C-5413-42DF-8C2A-71168206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19DF3-B314-4A18-99CD-BB081D90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66FF-2A6A-4F0F-8C4B-C30608E25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83830-7008-461D-8ADE-0423FFA56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45208-6FF2-438A-A108-010F0B4F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AC369-0FBF-4027-9EC4-7825414EA921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F6A63-4FBB-4427-8DF6-7E3D3BBE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DACBC-23DE-49E9-995F-67C40E2EE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6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BF1F-49E2-4073-B7C6-B05E615B7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5DA8E-3C93-432C-B9DA-2C9A04F2B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717AB7-4872-4030-8997-B58A88A3D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489B9-35EF-4F5D-98ED-CBADE96FB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F16D1-5516-4717-91A1-F6B358732009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18DF6-FEC0-46C3-9E8E-9DB000A3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1760A-1F11-4439-A07C-4CDE313C0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5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A3D7-1C65-4D03-8388-E29AEB40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9C93E-85BB-42B4-A210-3425FE29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ACA51-711A-4B3D-A3F2-B761782E4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420F2-C661-42AF-B6FC-41E891BED2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D47C70-11AE-48C2-A507-105468611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254BB-FAAE-442F-ACD7-467DCE5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B4E8-F3F7-44A1-BBFB-B278F9F0E9B5}" type="datetime1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64575-6C40-48B2-8460-8712B738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11DED-D689-4FAF-A5EC-23384A08C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7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E909-5608-4390-AF20-299C682F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94D466-678C-43BC-B89B-57AD1761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0BB0D-7B3E-4D1A-85B1-B5A679FFACDC}" type="datetime1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25B212-7F07-46B1-925A-16DA64A5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75088-8DD7-43C1-AA5C-13353C7E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02AAC-7655-4DEB-AAF7-0AB2E13B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FFF7C-DF6A-44A2-9404-D7C143C1E0C4}" type="datetime1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E79A4-DD70-404F-B99C-B862E4A40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032F5-70C7-4C25-BBF4-3850A7B08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4C67D-CA0E-4B5B-948E-FBC924959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B4B0B-1ABB-432C-AEFC-E3B3E1B91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78A6D-E09B-47AB-9FFB-862E7ABE6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D34D7-5344-41C5-B72F-67ED44410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1E7BD-B0CF-43FF-BC73-94F7F9543708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62FBB-E28D-42CD-B4A7-3B544F59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F02530-55EC-4D57-86FC-9568C6339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5663-8C2D-4085-8FDD-5662143F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633EA-A9D8-4FB6-9D1E-BE8D4C5AF8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1D2BF-B960-46AC-A48E-8EDB76C33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497C9-9A5C-4A19-A27A-05687C51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7A9E-B558-4198-B2BD-5098A6BD11EF}" type="datetime1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EA8B0-580F-43D4-A831-0CF1BB5F5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2B626-2F17-4761-9682-00864F05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0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93D115-4A8E-4FE6-AB14-294B65AD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B10C1-4DEB-4AE4-9241-0AF840DC9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1172-7673-493E-817C-898A8A68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68B05-A1D0-420D-8514-B0692E77D2C6}" type="datetime1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01D31-E52A-4033-82E2-D7A71AADBA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FD705-72FC-46DA-A4EB-C81AD80D9C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395CF-A685-4B99-81FF-2427CB05D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C78494-6953-4479-B53F-51A54913E5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0477" y="2766671"/>
            <a:ext cx="9951041" cy="1318511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7F4C-154C-44A0-9C42-61157902A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933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46FC68-BF0A-41C5-AD08-B9B85D19A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477" y="1398402"/>
            <a:ext cx="9951041" cy="4055049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A1BD1-AC86-463F-97D0-B384C23BC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335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AEE6DF03-02DD-48BF-B5D6-A850EFD60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0477" y="1485475"/>
            <a:ext cx="9951041" cy="38809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7E958-69FD-4A20-8794-01FF0040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767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12</cp:revision>
  <dcterms:created xsi:type="dcterms:W3CDTF">2020-12-27T20:40:58Z</dcterms:created>
  <dcterms:modified xsi:type="dcterms:W3CDTF">2022-03-31T23:45:59Z</dcterms:modified>
</cp:coreProperties>
</file>