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77" r:id="rId3"/>
    <p:sldId id="278" r:id="rId4"/>
    <p:sldId id="281" r:id="rId5"/>
    <p:sldId id="280" r:id="rId6"/>
    <p:sldId id="282" r:id="rId7"/>
    <p:sldId id="27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4" d="100"/>
          <a:sy n="64" d="100"/>
        </p:scale>
        <p:origin x="44"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1/2/2023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1/2/2023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1/2/2023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1/2/2023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1/2/2023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1/2/2023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1/2/2023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1/2/2023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1/2/2023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 name="Rectangle 14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EBC8919-037A-7B7A-51B6-65C1837EE5C6}"/>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9B991CBC-A02C-89EF-3901-02092B2B26BD}"/>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Content Placeholder 13">
            <a:extLst>
              <a:ext uri="{FF2B5EF4-FFF2-40B4-BE49-F238E27FC236}">
                <a16:creationId xmlns:a16="http://schemas.microsoft.com/office/drawing/2014/main" id="{A3E63F86-D5CC-CBFB-0099-3876C1D282EC}"/>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7CBB3E81-A726-2DD6-7397-3926AFFF48B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44944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8D73D667-3772-DD5B-EDF5-D680930D1B41}"/>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213DE4EF-454A-8F3D-9C6A-8E61BFB13C7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0398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4A47F6A-4F9E-2105-2FE4-19702EA5A309}"/>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7CBB3E81-A726-2DD6-7397-3926AFFF48B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8955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991D1EC1-017B-52E3-529C-440BE86C3187}"/>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ECA571BA-B62F-8DFB-C6EA-C99FDBB971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6930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3DAA058-53D9-B844-56B4-71569A3DA949}"/>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7CBB3E81-A726-2DD6-7397-3926AFFF48B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340246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30</cp:revision>
  <dcterms:created xsi:type="dcterms:W3CDTF">2019-09-28T20:24:12Z</dcterms:created>
  <dcterms:modified xsi:type="dcterms:W3CDTF">2023-01-02T14:28:51Z</dcterms:modified>
</cp:coreProperties>
</file>