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39" r:id="rId3"/>
    <p:sldId id="256" r:id="rId4"/>
    <p:sldId id="340" r:id="rId5"/>
    <p:sldId id="341" r:id="rId6"/>
    <p:sldId id="342" r:id="rId7"/>
    <p:sldId id="344" r:id="rId8"/>
    <p:sldId id="345" r:id="rId9"/>
    <p:sldId id="348" r:id="rId10"/>
    <p:sldId id="349" r:id="rId11"/>
    <p:sldId id="350" r:id="rId12"/>
    <p:sldId id="343" r:id="rId13"/>
    <p:sldId id="346" r:id="rId14"/>
    <p:sldId id="34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586AF-2FEA-466B-8CC1-1319CCAE853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547D1-B375-42BF-A5C0-D84F45277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3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5B16D-E1F3-2D7E-CAC5-1B603516F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4C468-DB79-D1FD-CB18-102F37DE1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B7E47-52A5-E0B5-0CBD-9DC625B7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B4748-B3A4-7D00-71AC-58835491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147C2-E7A1-EC44-B0D5-C1C1CA40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8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B1CE5-A6D0-B7F7-9025-A5834F977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2FA1-3B62-8A05-1D77-31B6E01A9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C8E53-2C63-1AD0-FC67-71661981A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25C4-B321-09EC-136A-B6EE1F30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4D919-8DDF-E303-4FE2-84DF9A09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4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E1970-CA6E-1216-F0A9-72AA3812C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F20D9-0B17-A4FA-D36F-A1724DB78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CE4E3-3487-0890-220F-CC753BF28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FA0EF-92D8-D3F0-FD8E-A492EFE5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D7FBC-3141-AE20-0C4F-55BD5F7C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0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882B-12FC-081A-13EA-946463B3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96756-B0B1-05C7-EA13-9807C36A1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22FAE-6A44-AE7B-04E1-7FF2091C4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729F58-0275-212B-9B6B-89E3C61E9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87CD1-CBC3-21E2-91EC-4C31BA74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21AFC-FDA8-7AD3-02B5-B4F529FCB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2BD0-D00C-8048-20A6-ACAE2FFA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69E9D-9087-F674-D1E6-D2C533906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79D1F4-94C8-7BDD-81D6-A41568EEC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F4452F-4EBC-CFAB-270B-81411098E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F7D7F-C5F3-853E-228D-C67F978EC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E6CD5D-847C-5639-E0AD-6CECAA8D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6FC8A-25F1-A455-C097-E73DFEBB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C07E18-703F-9FE9-A009-DB305E48A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7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09F6-B591-6FB1-F183-910591C3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DD55F2-EC06-72A3-E384-B752F8CB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9774C-CE27-2113-7163-B2A15588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24412F-5166-FD34-0074-7490E1236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5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936C16-E717-303C-4ED6-CBA8C0BDE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DF3BAB-5ABB-246A-2BCB-436A6133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78A1E-68DD-F85C-904A-B55103451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1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041E-20FE-FE13-CA7A-5166923A3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9D696-296A-9956-A877-80185A89A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6ADE6-F8AD-C5C4-DD5C-01C690DC9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B4C91-9BBE-C837-479A-BCCC21BB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F0A5D-B324-0147-542F-B1C543B5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C4896-839B-D0E4-45DC-D9865108A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6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6A64-2F2D-DC4A-9C3D-76B2A262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4AB3F4-6F81-B7A6-2287-B69A2D3EEB0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FE750-A858-4444-BCF8-46F7B9783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5E891-1E68-8BE6-C8FB-D27672EEE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49918-5488-B2B0-4CA9-CADD2D40D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4F38A-CDD5-6289-29A4-0400E15D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1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05AD3-2BB5-93D8-16E3-65394123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A3AEB-C231-8A57-791B-27DAA5478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5E28-84C1-A041-80CA-FA3CF4222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8368C-3B28-17B0-04BA-40838CDA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79BD-4308-F096-425B-1DA39D90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17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047F91-AAEE-5ACD-9DF3-49B27DB18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786DC-A80D-EDF8-9DDE-1815F7644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3D14B-C1C0-C493-310B-99E0C7BB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C3207-4D81-E513-E805-08172254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45DF8-4C25-031C-1E7A-1C7F5233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20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3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F493D-686C-6B38-87AA-EC07CA70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CAF5C-A811-509C-91A0-E472FF5BF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9060-1432-809D-CF45-834A74508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E61FC-6362-4336-B862-88EB65A309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3CF9-6ADF-FCB0-3923-65850A219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97713-828D-9345-D3A3-EBBC19B51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FF985-FE74-4148-A63A-0A0E50338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5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1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CA0B13-8096-807A-F2B0-A7344B05FCB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99960"/>
            <a:ext cx="10287000" cy="185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ADF5D9-E028-4797-B5C4-1E7211FC09A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52F2EB-0573-3325-BFD1-6A37BD2C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37515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7BA945A-9882-6DC4-C83D-12E0502E1C8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891"/>
            <a:ext cx="12192000" cy="428421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4D9C74-956E-329A-DDBC-830682788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81097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76B5998-8423-397B-3EFC-C4497F7499F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EBDDFC9-A831-8772-BDEF-F1DF6B30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98460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341D88-AC90-FADA-FB67-EA91E4F3690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CADAA-71D3-7F78-D9F9-E5B72F42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49648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AC23D-2318-6B45-8639-778B3769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59448C-DBDD-18B3-73F1-78FEAC46211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891"/>
            <a:ext cx="12192000" cy="4284217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D52E8F-C0C2-062F-B1E9-B4C4D83B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5107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67B5D-D716-D846-2DBF-70D25071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05B304-132A-EDB3-BCA3-8CAC31BD248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25A5E-1B57-14B7-B9B2-029D6F37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999666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2110F4-7E0A-B2D1-9589-6523C6EA6AE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C99A5-EAAA-A6A2-E40B-52B3BA7B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1071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FF9DF-181E-8F2E-C039-F3D06ED99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245746-FF50-51BB-54A5-1CB184B6EAF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891"/>
            <a:ext cx="12192000" cy="4284217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1FAECE-8594-C4DC-0CB7-8890CBCCA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196020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56B53-D50D-FDC6-FD58-07C30D7B2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5C8C65-F86E-C8F5-D2D7-D721AC1299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0E133-1890-F645-8AE3-8BDD648C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4146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DEB80A-2B16-ADC7-F949-A03B1AB4FFA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063065B-F36C-2845-3FC4-43B149776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12613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F9378-FC7E-963F-2F09-488D921C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73366D-F31F-3229-FC27-2E1ADDF46CC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891"/>
            <a:ext cx="12192000" cy="4284217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E317C4-761B-D51C-2166-792ABF3D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00969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9B151-EFAD-2AE2-F282-91204747D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8D8A10-4BA7-4858-EC45-0FA76D8D152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45CDE-655E-4670-50D5-F459356F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532503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69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4</cp:revision>
  <dcterms:created xsi:type="dcterms:W3CDTF">2026-10-10T02:20:16Z</dcterms:created>
  <dcterms:modified xsi:type="dcterms:W3CDTF">2026-10-10T02:31:11Z</dcterms:modified>
</cp:coreProperties>
</file>