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C1F3D-6357-4721-9721-EC0F13545E7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497F9-A7F6-454B-95F2-62CD991A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0EEA-C19E-1646-8699-8D9BE7846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79ACE7-3A7D-1A82-18E6-C325788BE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2551D-8220-4008-A7D7-F36BB324D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90D40-D7DE-8FAB-990C-DEB3F8C38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39EF3-9933-4A98-E9F1-A8B53F8F2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7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8AC57-0DBF-AF41-D8EE-38A66FC1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4B0C8-EF48-49D8-9F7F-034BEAB9C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E9EB4-D006-5650-6D7D-6AD524B89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968D5-F62E-FC22-924F-10DA7FB0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617F0-2232-ED93-312B-A359A16C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9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2F7DFF-ABC6-5182-0F1F-A3848C23D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B611E-F21E-31B3-6C60-DE5DA65CE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D24FE-9C05-5C76-68DA-6978411CF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F8063-975B-A448-02AC-93B7E37B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5D056-5C9B-D53A-6FE6-74B25EF1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4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1697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1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9199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95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55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064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0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4A19-8C79-0332-19A5-EFE37B66C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48545-1F7F-CDFA-7D40-93FEEA847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E294-DE9A-5722-A260-15796A7D2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8479D-5B18-B0F9-2442-317127CC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0172-D1DD-E081-6945-66785406C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29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73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11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226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8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BD00-5DDE-845E-D504-C47B7A118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A2C2A-394B-682B-3186-ABC21910B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A00E5-C1CC-0E02-E659-044570DA3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6497E-8A3B-9F3E-AB6B-55F76718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8C0C0-6CB0-3EE4-35CC-89C9AEC7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12B7-3329-5E54-ED44-5B303488E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341C0-FC08-E787-6D51-94C9470FA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44F454-1FF6-3C11-64F4-0DAC0B9EE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D8AE7-EDDE-29B0-F743-E83ED69C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F45DF-DAC1-C751-134D-BF71E973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EC34B-3B3F-2AF2-9357-8523046F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0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1D51D-E561-BA71-8921-F801DDE2D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DEC59-4246-C19C-04BF-5640AB495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CF0EED-D4F0-F339-EA08-358170AC5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A67845-32A3-0390-C375-93BDF5ECE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D4CE1-8466-55D8-AAD4-1FC36F0DC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CAD1E9-CBD5-53DF-EA60-1A806FD69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32CB4A-D9A0-34C2-DAC6-545B8F3E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932EF-C6EF-F138-39B2-939AECE5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3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2D61-5B7C-17A7-DF14-3EFB49FE1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009B67-DC73-A178-D62B-1F3A7A6D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76C651-13C7-F554-EE9A-D5616034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B54A2-90CE-E386-0D47-C429A50E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6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AF0A99-71B1-540E-FE19-54D3E35F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031184-0E06-FBFE-F877-808141C4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B7765-B628-1710-AE2A-26787975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15CD-6234-61AE-5060-37C63F51B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F3B70-4E88-70AF-78DC-B76456DD0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5EAFD-847E-A02F-EDC3-BE072B8DA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9E308-C1B3-4EB5-B497-F9EEF81E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6BC23-6307-76BA-F03F-E82C3D260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E46CA-54F9-4DF3-60FB-377DA084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0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95C2-DAC7-74E4-A559-63EED854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5D279-37AB-A511-D701-DD27F8196A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C5962B-B46C-F388-5597-9761A8CB9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E725FE-6972-E931-D862-967DABF0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D5D28-09E9-F36A-40BB-D9671278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78563-F1AE-58A8-4749-3B89F87A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0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A5D553-F537-2748-840B-114EC5FA3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7BE72-9083-8E02-34A6-8DA664FDF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93D43-1198-249A-35F0-2A5442D14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7E8DA-945F-4DBE-BE09-0B93AA32AC18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E95E1-4F1E-CFA9-4226-EDE5205DF4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11ACA-FDA0-6833-143D-FB26DDC3F7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0C76DE-3147-4B07-B05B-17A10ADA8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1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40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Aft>
                <a:spcPts val="600"/>
              </a:spcAft>
              <a:defRPr/>
            </a:pPr>
            <a:r>
              <a:rPr lang="en-US" sz="1600">
                <a:solidFill>
                  <a:srgbClr val="FFFFFF"/>
                </a:solidFill>
              </a:rPr>
              <a:t>Dominio Público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43E831-D782-DEDA-12DE-DD922DEE648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82735"/>
            <a:ext cx="10287000" cy="229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43F125-8020-EA0A-07ED-F8E7071F5C0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08B3DD-5A56-FDE6-4985-1356C8996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766106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93CF4A0-5D39-200A-D654-B0820699CC7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3B1F5D-3C56-1649-606F-18474043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17310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DD38B4-31CC-0D03-1AC6-54B04B84A4D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43A29-54E1-AB1D-6A76-F45C219FC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729938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AD5760-C6F9-CA3C-4E97-127AD7830E3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EA7D49-F902-2F24-04D0-D30A9E473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77252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FCC7E6-0273-B385-D265-EA4E011652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40B742-9F2E-438B-B09F-3C8EB2CD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896100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8E6942-E7B6-8676-DD44-1F53A406ECC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2061B7-B32D-30FE-41CD-E5767EC2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16425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D6CB45-8521-85FE-B35B-6522CF88A5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A9A525-61C0-5554-8762-3BB88CF93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44135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AFA206-FC55-BC2B-0328-25DC9034BAF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B985C4-90CC-F269-39F9-4CD027007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99415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459A81-8F22-A3D9-263B-BBCEE96E152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68AEC-7C8D-C144-9CD4-1BEB9D355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894348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6B3F83-5610-072F-A798-28EACF1684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8D160-D0B0-41B4-7626-3D78BFE5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25093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2026-06-06T20:11:57Z</dcterms:created>
  <dcterms:modified xsi:type="dcterms:W3CDTF">2026-06-06T22:15:14Z</dcterms:modified>
</cp:coreProperties>
</file>