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1" r:id="rId3"/>
    <p:sldId id="262" r:id="rId4"/>
    <p:sldId id="265" r:id="rId5"/>
    <p:sldId id="264" r:id="rId6"/>
    <p:sldId id="266"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94660"/>
  </p:normalViewPr>
  <p:slideViewPr>
    <p:cSldViewPr snapToGrid="0">
      <p:cViewPr varScale="1">
        <p:scale>
          <a:sx n="70" d="100"/>
          <a:sy n="70" d="100"/>
        </p:scale>
        <p:origin x="54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10/8/2023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10/8/2023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10/8/2023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10/8/2023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10/8/2023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10/8/2023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10/8/2023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10/8/2023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10/8/2023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10/8/2023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10/8/2023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10/8/2023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10/8/2023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 name="Rectangle 10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C64A786-575C-56A3-944B-80A5CD48E269}"/>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ack background with a black square&#10;&#10;Description automatically generated with medium confidence">
            <a:extLst>
              <a:ext uri="{FF2B5EF4-FFF2-40B4-BE49-F238E27FC236}">
                <a16:creationId xmlns:a16="http://schemas.microsoft.com/office/drawing/2014/main" id="{2FCB453D-05B8-1E57-37BD-24FAD3047555}"/>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C187468-B8CF-2544-D75B-A3967DE6E706}"/>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B4C48974-9D47-0A35-54A8-1C5146BF307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679109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60C827A4-3694-996C-6816-C34AAA860261}"/>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72ABB475-5744-F375-BF77-37B11C6F295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037374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C187468-B8CF-2544-D75B-A3967DE6E706}"/>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B4C48974-9D47-0A35-54A8-1C5146BF307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348845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82170560-4560-A284-4E35-EE655528418B}"/>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163542D4-26C2-0BEF-51D7-C9E5AA575EB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01742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C187468-B8CF-2544-D75B-A3967DE6E706}"/>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B4C48974-9D47-0A35-54A8-1C5146BF307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791251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14</cp:revision>
  <dcterms:created xsi:type="dcterms:W3CDTF">2020-12-27T20:40:58Z</dcterms:created>
  <dcterms:modified xsi:type="dcterms:W3CDTF">2023-10-08T20:13:33Z</dcterms:modified>
</cp:coreProperties>
</file>