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6"/>
  </p:notesMasterIdLst>
  <p:handoutMasterIdLst>
    <p:handoutMasterId r:id="rId17"/>
  </p:handoutMasterIdLst>
  <p:sldIdLst>
    <p:sldId id="339" r:id="rId3"/>
    <p:sldId id="345" r:id="rId4"/>
    <p:sldId id="341" r:id="rId5"/>
    <p:sldId id="334" r:id="rId6"/>
    <p:sldId id="340" r:id="rId7"/>
    <p:sldId id="343" r:id="rId8"/>
    <p:sldId id="342" r:id="rId9"/>
    <p:sldId id="346" r:id="rId10"/>
    <p:sldId id="347" r:id="rId11"/>
    <p:sldId id="344" r:id="rId12"/>
    <p:sldId id="350" r:id="rId13"/>
    <p:sldId id="348" r:id="rId14"/>
    <p:sldId id="34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45"/>
            <p14:sldId id="341"/>
            <p14:sldId id="334"/>
            <p14:sldId id="340"/>
            <p14:sldId id="343"/>
            <p14:sldId id="342"/>
            <p14:sldId id="346"/>
            <p14:sldId id="347"/>
            <p14:sldId id="344"/>
            <p14:sldId id="350"/>
            <p14:sldId id="348"/>
            <p14:sldId id="34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101" d="100"/>
          <a:sy n="101" d="100"/>
        </p:scale>
        <p:origin x="10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4931B5-A671-ABB5-543D-88FFA47410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187" y="2441298"/>
            <a:ext cx="10693626" cy="1975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04D097-3658-7A05-7415-32503C36C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0AB2B1B-5F3D-0095-2A73-7C858F70B23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F0C983-B210-9595-857B-07903E14F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07963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912713-D30E-6E33-631F-42D5DA00D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9A1ECFC-DAAB-4636-B085-1EF6958A33F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84DDF6-CF98-2A8D-0E6D-1139CAA55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00274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8C1E3E-5EBF-705F-45EF-3B7EF94EEB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2BC2447-C7C0-E41E-D1DE-E907380348D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30A1A6-951F-DE3C-727F-8ECBEC4E0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23071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2DE9A-AD93-2CF3-A863-4BDE59CA9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D7B21CE-4F72-4426-B5B9-887391F906C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F0C93-2C50-D317-B8C7-6E2B4B00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41058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B4F59-DA62-4F50-88DD-A6C39F8A5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0DDD985-B785-F027-3D7F-21098B8771F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8EB5D0-DFED-DBBD-93ED-7F13E2DA5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8142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B06AD-243B-9DAF-0008-443AAA6186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DFAD80D-DCDC-911F-3F65-964638B8008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2E92E2-FBB1-5D57-F819-2D6237CB8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31581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F695BBE-F4D4-0742-7485-97AE6397A8C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19700-21E6-B9FE-EE17-59EAB96AB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517E09A-E713-4373-043F-D1E84BF6791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4538E9-2CDE-BD15-1D6F-FD9468E61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63071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552ADD-E169-A93B-58ED-B971974A1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D5ADFAD-0E1F-5D3B-C5C5-32BC8FC7020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BD8588-9040-83A5-BED0-945265014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0344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62EE6-DBCA-D476-E512-12A4C06BB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3A0737-3FE8-2DE1-1971-4FC3D9AF818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9A7821-15C4-E980-738A-EA4691D02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81797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38DE94-3649-A064-5C86-60F31E498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FB4FC70-B30F-6120-76AD-8464938ED8E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CCA1B1-BB80-EBC7-3AC2-C27C93A77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32942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41356-C065-0BBB-EFDB-527183176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99FD68F-C337-E55A-1FF7-B13D013E8FF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B27D3C-8375-9A9F-88FF-D138879D4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47405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2025-11-28T11:40:05Z</dcterms:modified>
</cp:coreProperties>
</file>