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339" r:id="rId3"/>
    <p:sldId id="256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50" r:id="rId15"/>
    <p:sldId id="351" r:id="rId16"/>
    <p:sldId id="352" r:id="rId17"/>
    <p:sldId id="35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42532-3EA8-4CFC-8487-A79487386C0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4035C1-6F7E-43F9-A2C3-2B7BCB88E5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849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BF914-4326-9D4E-4C1D-141AA4F56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4B26B0-5398-48B7-8C17-A200B3031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1EDF1-01D4-DE6B-3796-8A588867D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980F-C720-49CD-B31D-0BC49061735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33115-8B52-3B95-FAD7-CC8E002F0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75BE2-045A-72C1-1F4E-EBF5F8EA3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45430-AA9E-4B2A-B0B0-8045CC448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29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5B394-70B7-F1CA-23B5-DEE4055EA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22914-F580-A05A-6028-E10559CD8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A6916-FA14-07A0-927F-F2EFDA75A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980F-C720-49CD-B31D-0BC49061735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3CA80-37DB-CAE0-0278-ADE27F348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E8E03-1304-CD38-B51B-68885EA34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45430-AA9E-4B2A-B0B0-8045CC448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08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9DE6C-9A39-E5F4-2A6A-CD1D6DE8B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62B07-5A6B-52C9-1BCC-EAFEE2FBE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C2F19-3FE9-A821-4CBC-D22F7FD14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980F-C720-49CD-B31D-0BC49061735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9210B-C298-205F-2A56-42C468F62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FE434-1171-E831-043E-03DEC54F8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45430-AA9E-4B2A-B0B0-8045CC448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8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776FD-0CEA-462C-85D4-B9176FE4C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B83A9-424A-FBB3-6152-5C376BA219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28CF8E-B851-8D94-49AD-DDD841A5E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966668-AC76-5ABE-BADC-1CF81F953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980F-C720-49CD-B31D-0BC49061735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C7B7F2-338B-EA41-6F89-05D4BCE29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87203-66EB-AAC8-83AD-35B02DE13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45430-AA9E-4B2A-B0B0-8045CC448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02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3DF07-8B57-E5A9-460A-5BF5BFB14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7ADDA-BFFA-E74C-55AE-8A0DFF388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FF39D7-BB0D-C083-0504-9D6C2788D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E66BBE-C3D8-57A9-CC7E-5D912B6695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AC3B34-69BD-2DCC-F55D-854D8FFE84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A45D06-6DBB-3167-C3AA-46EF95AC2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980F-C720-49CD-B31D-0BC49061735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087390-88A8-DA15-1407-98E020B7A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106B4B-61A3-EB70-6191-44EE28A48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45430-AA9E-4B2A-B0B0-8045CC448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908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153D2-EB05-2B6C-1AF4-2B2055208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9CDD8A-9225-EA7D-6856-27EB59078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980F-C720-49CD-B31D-0BC49061735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7C4851-C8E5-7DAD-607C-BCED312CE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32EB85-6427-9AD3-6132-7264FB461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45430-AA9E-4B2A-B0B0-8045CC448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983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BCE663-7E46-A5F7-2D5D-374A9D9C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980F-C720-49CD-B31D-0BC49061735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EABE3B-3D18-D2C7-9FB7-655C14F47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4648F3-377D-C6CC-9FDA-920373A15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45430-AA9E-4B2A-B0B0-8045CC448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13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9CEFA-FDD4-194D-B600-FF4737043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BF871-C0D9-52F9-C427-159F28B02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9F959-76E6-E241-0E2B-FF6438254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F7A46-F067-46A4-FBDD-9AA163CF9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980F-C720-49CD-B31D-0BC49061735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9121E-7638-704F-8941-59F4DE135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54B02A-FB26-8C87-72F0-30D84B21F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45430-AA9E-4B2A-B0B0-8045CC448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278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969D5-8815-C565-6A89-CD2CADB7F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930B09-AD99-EE9E-8818-32D36D7965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C7574-4110-1EB7-EBA7-BFCDA2E13D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7A4946-069D-62DE-F33E-7B5F4AC78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980F-C720-49CD-B31D-0BC49061735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DA97DB-1CEC-6C7F-AD35-2FEEAA018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1EC6D-F4EF-E90C-0EB3-2A37EDAA0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45430-AA9E-4B2A-B0B0-8045CC448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778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51D4C-8AC1-F727-AE2B-A41AED7C9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0B3631-9633-E496-C5AC-71A252427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49F03-09CD-181C-AA05-2F2D66EBB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980F-C720-49CD-B31D-0BC49061735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C48B6-3867-D685-BC49-574836A6C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1E7CF-6AC9-AB6F-F361-9F62A5CD6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45430-AA9E-4B2A-B0B0-8045CC448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185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B7C6D4-4586-D6CA-6DF2-8C624FD980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4D39AD-05DB-C2BC-BE79-C264E48528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A6005-5956-CE8B-F583-A2CB2AD1D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980F-C720-49CD-B31D-0BC49061735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D96167-69F3-4499-630D-63E1616E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0ED22-4FE0-8801-C7BC-31C621DF0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45430-AA9E-4B2A-B0B0-8045CC448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44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 2022 Getty Music Hymns and Songs | Getty Music Publishing | Junkbox Music | Be Essential Songs | bryanfowlersongs. All rights reserved.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EC554F0-E5B4-8F41-9B02-A5CC48A928E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0"/>
            <a:ext cx="12192000" cy="6665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982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D660D4-9A97-4E7A-A7E5-C87781B1304D}" type="datetime1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2022 Getty Music Hymns and Songs | Getty Music Publishing | Junkbox Music | Be Essential Songs | bryanfowlersongs.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06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75BBFA-75D4-4658-9BF4-B3F7ACAED9F6}" type="datetime1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2022 Getty Music Hymns and Songs | Getty Music Publishing | Junkbox Music | Be Essential Songs | bryanfowlersongs.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904A3627-209E-6492-FB1E-B61E6DA8AD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6659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408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3A434F-66A9-44F9-8D20-FB503FF99FC1}" type="datetime1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2022 Getty Music Hymns and Songs | Getty Music Publishing | Junkbox Music | Be Essential Songs | bryanfowlersongs.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655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4F3B72-A784-4EDC-80F7-492DEA97A7FA}" type="datetime1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2022 Getty Music Hymns and Songs | Getty Music Publishing | Junkbox Music | Be Essential Songs | bryanfowlersongs.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30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01A982-8E1E-4640-87DA-C9D9990F8B4C}" type="datetime1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2022 Getty Music Hymns and Songs | Getty Music Publishing | Junkbox Music | Be Essential Songs | bryanfowlersongs. All rights reserved.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4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8F81BA-3B73-4C8C-A0C4-1216FA01B8BC}" type="datetime1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2022 Getty Music Hymns and Songs | Getty Music Publishing | Junkbox Music | Be Essential Songs | bryanfowlersongs.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18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0AFCA2-609F-47AA-B343-C9A483ACE288}" type="datetime1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2022 Getty Music Hymns and Songs | Getty Music Publishing | Junkbox Music | Be Essential Songs | bryanfowlersongs.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97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66C3D1-0232-4324-B8FE-68E236725A6E}" type="datetime1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2022 Getty Music Hymns and Songs | Getty Music Publishing | Junkbox Music | Be Essential Songs | bryanfowlersongs.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987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572992-D0E6-439A-9450-7A98F12B826A}" type="datetime1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2022 Getty Music Hymns and Songs | Getty Music Publishing | Junkbox Music | Be Essential Songs | bryanfowlersongs.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9046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0B17C7-859B-45D5-B9AF-0608AF6AC7CE}" type="datetime1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2022 Getty Music Hymns and Songs | Getty Music Publishing | Junkbox Music | Be Essential Songs | bryanfowlersongs.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595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15DBFF-A91C-4DF5-963A-CA19E6D79D8F}" type="datetime1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2022 Getty Music Hymns and Songs | Getty Music Publishing | Junkbox Music | Be Essential Songs | bryanfowlersongs.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56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B79F41-92C0-2C10-AEAB-1D038CBB6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289B8-60CE-92E1-C2AF-EB02EA982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63534-E3F4-DEF7-6BCD-5858DD0E87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9C980F-C720-49CD-B31D-0BC49061735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67C19-FEE8-D0E3-3713-EFF19A93D2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F95A2-247A-BDB3-4E25-C22F0896B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45430-AA9E-4B2A-B0B0-8045CC448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5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8783" y="6665953"/>
            <a:ext cx="10914434" cy="230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2022 Getty Music Hymns and Songs | Getty Music Publishing | Junkbox Music | Be Essential Songs | bryanfowlersongs.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116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62EA3F-4D4F-0D38-99E9-CA48D571562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615913"/>
            <a:ext cx="10287000" cy="162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0C9EBD-88C7-52AF-9060-AC3255E71BF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030B12-D864-F63C-74CE-B489A2451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362493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7BD2D-7FEC-8F86-8D42-AE555824BF4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4938"/>
            <a:ext cx="12192000" cy="3668124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494B0A-03DA-AD42-C728-233D3DB54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702438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F5FC7AC-85BB-E1BB-8073-D126B0A9ABE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4806163-DE8F-9909-481B-20AD636F9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082767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FA20483-92EF-8250-79F8-3B3AC272E64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EEC2A7-85EC-4299-A948-6D04D05C8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904186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A98D199-30CD-BBF2-EAE6-CFD5D872EC9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9359"/>
            <a:ext cx="12192000" cy="369928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5617C6-0D92-848A-14B3-265647BD2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028523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BE871F-8D3A-BA54-654D-7DB43525EA8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7DA1B0-5EB0-BE34-FCC5-DBC855661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778029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112381D-A12B-B31E-A010-13A642ABB9D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7B07A2-D55B-6F6E-F95F-F58565665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451484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AF2C44-51D8-1FC5-AD4E-A9B53E33E0B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2941"/>
            <a:ext cx="12192000" cy="3292119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727E86-381D-072F-2A91-582F1EF7F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987327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A1D83-C284-3636-2FE7-2953FD495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D13AF6E-5865-F7AA-E7B9-547814E4F18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A7FB863-DAD9-58C0-D47E-D9C189C9F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754881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F211D50-EBD5-7F54-3257-96047EAEC64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F6A18A-54C8-D1F1-E0B5-A186647D0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4209667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880A6E2-8E49-DBF4-DD7A-5BE7F87BFEB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3865"/>
            <a:ext cx="12192000" cy="325027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3A2EB1-3CD7-98C2-40DF-9834A9F16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593482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83D98-55D8-2D8F-ED6A-5C3599500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8E14B2E-FF8D-D559-947B-656A1E5F0A6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830721C-C462-3A12-624A-A3904E892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037140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A336CA-A922-A7E8-90DA-48FA9782726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900BEA-46CB-DD45-629D-0B279C3E6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233772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155E75-B1D6-43F1-AFB5-B6611CA3820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3566"/>
            <a:ext cx="12192000" cy="3670868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02C789-E9CF-1C2F-0201-7E63A273F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723747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138CC-75B2-0188-5F21-6E137F5B5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ED37267-2D91-3E71-1ADA-1548F3BBA57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890B5D5-91BC-8D5A-31D3-93DC48EB7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783510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75</Words>
  <Application>Microsoft Office PowerPoint</Application>
  <PresentationFormat>Widescreen</PresentationFormat>
  <Paragraphs>18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2</cp:revision>
  <dcterms:created xsi:type="dcterms:W3CDTF">2026-09-26T11:09:18Z</dcterms:created>
  <dcterms:modified xsi:type="dcterms:W3CDTF">2026-09-26T11:32:38Z</dcterms:modified>
</cp:coreProperties>
</file>