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FBA4D-D143-490F-9A90-37EAAE3C6548}" v="1" dt="2019-09-28T19:43:55.39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713" autoAdjust="0"/>
  </p:normalViewPr>
  <p:slideViewPr>
    <p:cSldViewPr snapToGrid="0" showGuides="1">
      <p:cViewPr varScale="1">
        <p:scale>
          <a:sx n="66" d="100"/>
          <a:sy n="66" d="100"/>
        </p:scale>
        <p:origin x="19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9E1840B-F2F6-4488-ABB1-DF21A77A05AA}"/>
    <pc:docChg chg="undo custSel addSld delSld modSld modMainMaster">
      <pc:chgData name="Sarah Gothard" userId="0e53f415fda5f162" providerId="LiveId" clId="{39E1840B-F2F6-4488-ABB1-DF21A77A05AA}" dt="2019-07-16T17:52:59.966" v="68" actId="478"/>
      <pc:docMkLst>
        <pc:docMk/>
      </pc:docMkLst>
      <pc:sldChg chg="addSp delSp">
        <pc:chgData name="Sarah Gothard" userId="0e53f415fda5f162" providerId="LiveId" clId="{39E1840B-F2F6-4488-ABB1-DF21A77A05AA}" dt="2019-07-16T17:52:59.966" v="68" actId="478"/>
        <pc:sldMkLst>
          <pc:docMk/>
          <pc:sldMk cId="4121362162" sldId="256"/>
        </pc:sldMkLst>
        <pc:spChg chg="del">
          <ac:chgData name="Sarah Gothard" userId="0e53f415fda5f162" providerId="LiveId" clId="{39E1840B-F2F6-4488-ABB1-DF21A77A05AA}" dt="2019-07-16T17:52:59.966" v="68" actId="478"/>
          <ac:spMkLst>
            <pc:docMk/>
            <pc:sldMk cId="4121362162" sldId="256"/>
            <ac:spMk id="4" creationId="{C556599E-A138-4551-850F-151D2A672634}"/>
          </ac:spMkLst>
        </pc:spChg>
        <pc:picChg chg="add">
          <ac:chgData name="Sarah Gothard" userId="0e53f415fda5f162" providerId="LiveId" clId="{39E1840B-F2F6-4488-ABB1-DF21A77A05AA}" dt="2019-07-16T16:13:45.210" v="1"/>
          <ac:picMkLst>
            <pc:docMk/>
            <pc:sldMk cId="4121362162" sldId="256"/>
            <ac:picMk id="2" creationId="{EB7A648B-1975-4822-8673-8D072BD97F60}"/>
          </ac:picMkLst>
        </pc:picChg>
        <pc:picChg chg="del">
          <ac:chgData name="Sarah Gothard" userId="0e53f415fda5f162" providerId="LiveId" clId="{39E1840B-F2F6-4488-ABB1-DF21A77A05AA}" dt="2019-07-16T16:13:44.537" v="0" actId="478"/>
          <ac:picMkLst>
            <pc:docMk/>
            <pc:sldMk cId="4121362162" sldId="256"/>
            <ac:picMk id="3" creationId="{C1674951-0A59-41FB-9F7F-5BE69FC02408}"/>
          </ac:picMkLst>
        </pc:picChg>
      </pc:sldChg>
      <pc:sldChg chg="addSp delSp">
        <pc:chgData name="Sarah Gothard" userId="0e53f415fda5f162" providerId="LiveId" clId="{39E1840B-F2F6-4488-ABB1-DF21A77A05AA}" dt="2019-07-16T17:27:50.806" v="19"/>
        <pc:sldMkLst>
          <pc:docMk/>
          <pc:sldMk cId="4110788430" sldId="257"/>
        </pc:sldMkLst>
        <pc:picChg chg="add">
          <ac:chgData name="Sarah Gothard" userId="0e53f415fda5f162" providerId="LiveId" clId="{39E1840B-F2F6-4488-ABB1-DF21A77A05AA}" dt="2019-07-16T17:27:50.806" v="19"/>
          <ac:picMkLst>
            <pc:docMk/>
            <pc:sldMk cId="4110788430" sldId="257"/>
            <ac:picMk id="3" creationId="{8EF860AE-6B3A-44CE-9DC9-F00919CCBDA8}"/>
          </ac:picMkLst>
        </pc:picChg>
        <pc:picChg chg="del">
          <ac:chgData name="Sarah Gothard" userId="0e53f415fda5f162" providerId="LiveId" clId="{39E1840B-F2F6-4488-ABB1-DF21A77A05AA}" dt="2019-07-16T16:13:48.068" v="2" actId="478"/>
          <ac:picMkLst>
            <pc:docMk/>
            <pc:sldMk cId="4110788430" sldId="257"/>
            <ac:picMk id="4" creationId="{63E73970-FB0A-4F09-A3E8-49A752B098D4}"/>
          </ac:picMkLst>
        </pc:picChg>
      </pc:sldChg>
      <pc:sldChg chg="addSp delSp">
        <pc:chgData name="Sarah Gothard" userId="0e53f415fda5f162" providerId="LiveId" clId="{39E1840B-F2F6-4488-ABB1-DF21A77A05AA}" dt="2019-07-16T17:38:13.310" v="26"/>
        <pc:sldMkLst>
          <pc:docMk/>
          <pc:sldMk cId="3846488122" sldId="258"/>
        </pc:sldMkLst>
        <pc:picChg chg="del">
          <ac:chgData name="Sarah Gothard" userId="0e53f415fda5f162" providerId="LiveId" clId="{39E1840B-F2F6-4488-ABB1-DF21A77A05AA}" dt="2019-07-16T16:13:49.896" v="3" actId="478"/>
          <ac:picMkLst>
            <pc:docMk/>
            <pc:sldMk cId="3846488122" sldId="258"/>
            <ac:picMk id="3" creationId="{E036A176-CA2A-4202-BA89-2B0D4BA5C585}"/>
          </ac:picMkLst>
        </pc:picChg>
        <pc:picChg chg="add del">
          <ac:chgData name="Sarah Gothard" userId="0e53f415fda5f162" providerId="LiveId" clId="{39E1840B-F2F6-4488-ABB1-DF21A77A05AA}" dt="2019-07-16T17:38:12.871" v="25" actId="478"/>
          <ac:picMkLst>
            <pc:docMk/>
            <pc:sldMk cId="3846488122" sldId="258"/>
            <ac:picMk id="4" creationId="{2DF329BF-6E9D-4254-9588-AD72BA7A1ED6}"/>
          </ac:picMkLst>
        </pc:picChg>
        <pc:picChg chg="add">
          <ac:chgData name="Sarah Gothard" userId="0e53f415fda5f162" providerId="LiveId" clId="{39E1840B-F2F6-4488-ABB1-DF21A77A05AA}" dt="2019-07-16T17:38:13.310" v="26"/>
          <ac:picMkLst>
            <pc:docMk/>
            <pc:sldMk cId="3846488122" sldId="258"/>
            <ac:picMk id="5" creationId="{0822B778-61CA-4C40-8CD9-68095BF45507}"/>
          </ac:picMkLst>
        </pc:picChg>
      </pc:sldChg>
      <pc:sldChg chg="addSp delSp">
        <pc:chgData name="Sarah Gothard" userId="0e53f415fda5f162" providerId="LiveId" clId="{39E1840B-F2F6-4488-ABB1-DF21A77A05AA}" dt="2019-07-16T17:44:07.977" v="30"/>
        <pc:sldMkLst>
          <pc:docMk/>
          <pc:sldMk cId="525664840" sldId="259"/>
        </pc:sldMkLst>
        <pc:picChg chg="del">
          <ac:chgData name="Sarah Gothard" userId="0e53f415fda5f162" providerId="LiveId" clId="{39E1840B-F2F6-4488-ABB1-DF21A77A05AA}" dt="2019-07-16T16:13:52.089" v="4" actId="478"/>
          <ac:picMkLst>
            <pc:docMk/>
            <pc:sldMk cId="525664840" sldId="259"/>
            <ac:picMk id="3" creationId="{8079AED7-722D-4842-91AC-7E5398C7A085}"/>
          </ac:picMkLst>
        </pc:picChg>
        <pc:picChg chg="add">
          <ac:chgData name="Sarah Gothard" userId="0e53f415fda5f162" providerId="LiveId" clId="{39E1840B-F2F6-4488-ABB1-DF21A77A05AA}" dt="2019-07-16T17:44:07.977" v="30"/>
          <ac:picMkLst>
            <pc:docMk/>
            <pc:sldMk cId="525664840" sldId="259"/>
            <ac:picMk id="4" creationId="{60317F6E-DB60-4DCD-AFB0-01E2E3C725DF}"/>
          </ac:picMkLst>
        </pc:picChg>
      </pc:sldChg>
      <pc:sldChg chg="addSp add">
        <pc:chgData name="Sarah Gothard" userId="0e53f415fda5f162" providerId="LiveId" clId="{39E1840B-F2F6-4488-ABB1-DF21A77A05AA}" dt="2019-07-16T17:29:09.212" v="20"/>
        <pc:sldMkLst>
          <pc:docMk/>
          <pc:sldMk cId="3062071784" sldId="260"/>
        </pc:sldMkLst>
        <pc:picChg chg="add">
          <ac:chgData name="Sarah Gothard" userId="0e53f415fda5f162" providerId="LiveId" clId="{39E1840B-F2F6-4488-ABB1-DF21A77A05AA}" dt="2019-07-16T17:29:09.212" v="20"/>
          <ac:picMkLst>
            <pc:docMk/>
            <pc:sldMk cId="3062071784" sldId="260"/>
            <ac:picMk id="3" creationId="{51712007-4526-41C1-94C8-789B686248C7}"/>
          </ac:picMkLst>
        </pc:picChg>
      </pc:sldChg>
      <pc:sldChg chg="addSp add">
        <pc:chgData name="Sarah Gothard" userId="0e53f415fda5f162" providerId="LiveId" clId="{39E1840B-F2F6-4488-ABB1-DF21A77A05AA}" dt="2019-07-16T17:39:54.972" v="27"/>
        <pc:sldMkLst>
          <pc:docMk/>
          <pc:sldMk cId="3155138769" sldId="261"/>
        </pc:sldMkLst>
        <pc:picChg chg="add">
          <ac:chgData name="Sarah Gothard" userId="0e53f415fda5f162" providerId="LiveId" clId="{39E1840B-F2F6-4488-ABB1-DF21A77A05AA}" dt="2019-07-16T17:39:54.972" v="27"/>
          <ac:picMkLst>
            <pc:docMk/>
            <pc:sldMk cId="3155138769" sldId="261"/>
            <ac:picMk id="3" creationId="{0C3DF812-3594-4289-AA33-243BB3AF2506}"/>
          </ac:picMkLst>
        </pc:picChg>
      </pc:sldChg>
      <pc:sldChg chg="addSp add">
        <pc:chgData name="Sarah Gothard" userId="0e53f415fda5f162" providerId="LiveId" clId="{39E1840B-F2F6-4488-ABB1-DF21A77A05AA}" dt="2019-07-16T17:30:20.195" v="21"/>
        <pc:sldMkLst>
          <pc:docMk/>
          <pc:sldMk cId="1497220398" sldId="263"/>
        </pc:sldMkLst>
        <pc:picChg chg="add">
          <ac:chgData name="Sarah Gothard" userId="0e53f415fda5f162" providerId="LiveId" clId="{39E1840B-F2F6-4488-ABB1-DF21A77A05AA}" dt="2019-07-16T17:30:20.195" v="21"/>
          <ac:picMkLst>
            <pc:docMk/>
            <pc:sldMk cId="1497220398" sldId="263"/>
            <ac:picMk id="3" creationId="{5AF8E7DC-DE18-44F5-9553-D4D274BAFBA4}"/>
          </ac:picMkLst>
        </pc:picChg>
      </pc:sldChg>
      <pc:sldChg chg="addSp delSp add">
        <pc:chgData name="Sarah Gothard" userId="0e53f415fda5f162" providerId="LiveId" clId="{39E1840B-F2F6-4488-ABB1-DF21A77A05AA}" dt="2019-07-16T17:47:49.930" v="35"/>
        <pc:sldMkLst>
          <pc:docMk/>
          <pc:sldMk cId="3064908861" sldId="264"/>
        </pc:sldMkLst>
        <pc:picChg chg="add del">
          <ac:chgData name="Sarah Gothard" userId="0e53f415fda5f162" providerId="LiveId" clId="{39E1840B-F2F6-4488-ABB1-DF21A77A05AA}" dt="2019-07-16T17:47:49.401" v="34" actId="478"/>
          <ac:picMkLst>
            <pc:docMk/>
            <pc:sldMk cId="3064908861" sldId="264"/>
            <ac:picMk id="3" creationId="{8BDD6917-9EF0-4AB8-BF9B-A106C8AE7C52}"/>
          </ac:picMkLst>
        </pc:picChg>
        <pc:picChg chg="add">
          <ac:chgData name="Sarah Gothard" userId="0e53f415fda5f162" providerId="LiveId" clId="{39E1840B-F2F6-4488-ABB1-DF21A77A05AA}" dt="2019-07-16T17:47:49.930" v="35"/>
          <ac:picMkLst>
            <pc:docMk/>
            <pc:sldMk cId="3064908861" sldId="264"/>
            <ac:picMk id="4" creationId="{1018710D-2863-479D-B5EB-FF7613568BD7}"/>
          </ac:picMkLst>
        </pc:picChg>
      </pc:sldChg>
      <pc:sldChg chg="addSp add">
        <pc:chgData name="Sarah Gothard" userId="0e53f415fda5f162" providerId="LiveId" clId="{39E1840B-F2F6-4488-ABB1-DF21A77A05AA}" dt="2019-07-16T17:45:56.924" v="32"/>
        <pc:sldMkLst>
          <pc:docMk/>
          <pc:sldMk cId="1235067230" sldId="265"/>
        </pc:sldMkLst>
        <pc:picChg chg="add">
          <ac:chgData name="Sarah Gothard" userId="0e53f415fda5f162" providerId="LiveId" clId="{39E1840B-F2F6-4488-ABB1-DF21A77A05AA}" dt="2019-07-16T17:45:56.924" v="32"/>
          <ac:picMkLst>
            <pc:docMk/>
            <pc:sldMk cId="1235067230" sldId="265"/>
            <ac:picMk id="3" creationId="{DB8A6AD7-DE6A-447F-8745-0E6C0E2BD587}"/>
          </ac:picMkLst>
        </pc:picChg>
      </pc:sldChg>
      <pc:sldChg chg="addSp delSp add">
        <pc:chgData name="Sarah Gothard" userId="0e53f415fda5f162" providerId="LiveId" clId="{39E1840B-F2F6-4488-ABB1-DF21A77A05AA}" dt="2019-07-16T17:49:39.724" v="37"/>
        <pc:sldMkLst>
          <pc:docMk/>
          <pc:sldMk cId="4055776018" sldId="266"/>
        </pc:sldMkLst>
        <pc:picChg chg="add del">
          <ac:chgData name="Sarah Gothard" userId="0e53f415fda5f162" providerId="LiveId" clId="{39E1840B-F2F6-4488-ABB1-DF21A77A05AA}" dt="2019-07-16T17:27:47.469" v="18"/>
          <ac:picMkLst>
            <pc:docMk/>
            <pc:sldMk cId="4055776018" sldId="266"/>
            <ac:picMk id="3" creationId="{65166BA9-B4FA-406A-8116-FEE0E2BEE006}"/>
          </ac:picMkLst>
        </pc:picChg>
        <pc:picChg chg="add del">
          <ac:chgData name="Sarah Gothard" userId="0e53f415fda5f162" providerId="LiveId" clId="{39E1840B-F2F6-4488-ABB1-DF21A77A05AA}" dt="2019-07-16T17:48:32.638" v="36"/>
          <ac:picMkLst>
            <pc:docMk/>
            <pc:sldMk cId="4055776018" sldId="266"/>
            <ac:picMk id="4" creationId="{472457CC-D5B1-4035-94F7-0FD9F124C78A}"/>
          </ac:picMkLst>
        </pc:picChg>
        <pc:picChg chg="add">
          <ac:chgData name="Sarah Gothard" userId="0e53f415fda5f162" providerId="LiveId" clId="{39E1840B-F2F6-4488-ABB1-DF21A77A05AA}" dt="2019-07-16T17:49:39.724" v="37"/>
          <ac:picMkLst>
            <pc:docMk/>
            <pc:sldMk cId="4055776018" sldId="266"/>
            <ac:picMk id="5" creationId="{A49D3A8C-50BB-46C6-A362-F0AFC41582E5}"/>
          </ac:picMkLst>
        </pc:picChg>
      </pc:sldChg>
      <pc:sldChg chg="addSp add">
        <pc:chgData name="Sarah Gothard" userId="0e53f415fda5f162" providerId="LiveId" clId="{39E1840B-F2F6-4488-ABB1-DF21A77A05AA}" dt="2019-07-16T17:43:01.855" v="29"/>
        <pc:sldMkLst>
          <pc:docMk/>
          <pc:sldMk cId="4010655587" sldId="267"/>
        </pc:sldMkLst>
        <pc:picChg chg="add">
          <ac:chgData name="Sarah Gothard" userId="0e53f415fda5f162" providerId="LiveId" clId="{39E1840B-F2F6-4488-ABB1-DF21A77A05AA}" dt="2019-07-16T17:43:01.855" v="29"/>
          <ac:picMkLst>
            <pc:docMk/>
            <pc:sldMk cId="4010655587" sldId="267"/>
            <ac:picMk id="3" creationId="{7DD2FB08-234E-4A2F-A687-22C1B4FA91E9}"/>
          </ac:picMkLst>
        </pc:picChg>
      </pc:sldChg>
      <pc:sldChg chg="addSp add">
        <pc:chgData name="Sarah Gothard" userId="0e53f415fda5f162" providerId="LiveId" clId="{39E1840B-F2F6-4488-ABB1-DF21A77A05AA}" dt="2019-07-16T17:46:50.834" v="33"/>
        <pc:sldMkLst>
          <pc:docMk/>
          <pc:sldMk cId="3954095677" sldId="268"/>
        </pc:sldMkLst>
        <pc:picChg chg="add">
          <ac:chgData name="Sarah Gothard" userId="0e53f415fda5f162" providerId="LiveId" clId="{39E1840B-F2F6-4488-ABB1-DF21A77A05AA}" dt="2019-07-16T17:46:50.834" v="33"/>
          <ac:picMkLst>
            <pc:docMk/>
            <pc:sldMk cId="3954095677" sldId="268"/>
            <ac:picMk id="3" creationId="{CD6CDD77-C87E-469D-A21A-E5B817016F6C}"/>
          </ac:picMkLst>
        </pc:picChg>
      </pc:sldChg>
      <pc:sldChg chg="addSp add">
        <pc:chgData name="Sarah Gothard" userId="0e53f415fda5f162" providerId="LiveId" clId="{39E1840B-F2F6-4488-ABB1-DF21A77A05AA}" dt="2019-07-16T17:45:02.123" v="31"/>
        <pc:sldMkLst>
          <pc:docMk/>
          <pc:sldMk cId="1253945501" sldId="269"/>
        </pc:sldMkLst>
        <pc:picChg chg="add">
          <ac:chgData name="Sarah Gothard" userId="0e53f415fda5f162" providerId="LiveId" clId="{39E1840B-F2F6-4488-ABB1-DF21A77A05AA}" dt="2019-07-16T17:45:02.123" v="31"/>
          <ac:picMkLst>
            <pc:docMk/>
            <pc:sldMk cId="1253945501" sldId="269"/>
            <ac:picMk id="3" creationId="{B5B154D7-DA6C-416A-81A6-8612B9176F6C}"/>
          </ac:picMkLst>
        </pc:picChg>
      </pc:sldChg>
      <pc:sldMasterChg chg="modSp">
        <pc:chgData name="Sarah Gothard" userId="0e53f415fda5f162" providerId="LiveId" clId="{39E1840B-F2F6-4488-ABB1-DF21A77A05AA}" dt="2019-07-16T17:52:48.184" v="67" actId="1036"/>
        <pc:sldMasterMkLst>
          <pc:docMk/>
          <pc:sldMasterMk cId="1923838737" sldId="2147483732"/>
        </pc:sldMasterMkLst>
        <pc:spChg chg="mod">
          <ac:chgData name="Sarah Gothard" userId="0e53f415fda5f162" providerId="LiveId" clId="{39E1840B-F2F6-4488-ABB1-DF21A77A05AA}" dt="2019-07-16T17:52:48.184" v="67" actId="1036"/>
          <ac:spMkLst>
            <pc:docMk/>
            <pc:sldMasterMk cId="1923838737" sldId="2147483732"/>
            <ac:spMk id="5" creationId="{00000000-0000-0000-0000-000000000000}"/>
          </ac:spMkLst>
        </pc:spChg>
      </pc:sldMasterChg>
    </pc:docChg>
  </pc:docChgLst>
  <pc:docChgLst>
    <pc:chgData name="Sarah Gothard" userId="0e53f415fda5f162" providerId="LiveId" clId="{6DDFBA4D-D143-490F-9A90-37EAAE3C6548}"/>
    <pc:docChg chg="undo custSel mod modSld">
      <pc:chgData name="Sarah Gothard" userId="0e53f415fda5f162" providerId="LiveId" clId="{6DDFBA4D-D143-490F-9A90-37EAAE3C6548}" dt="2019-09-28T19:44:22.147" v="27" actId="26606"/>
      <pc:docMkLst>
        <pc:docMk/>
      </pc:docMkLst>
      <pc:sldChg chg="addSp delSp modSp mod setBg">
        <pc:chgData name="Sarah Gothard" userId="0e53f415fda5f162" providerId="LiveId" clId="{6DDFBA4D-D143-490F-9A90-37EAAE3C6548}" dt="2019-09-28T19:42:00.794" v="12" actId="26606"/>
        <pc:sldMkLst>
          <pc:docMk/>
          <pc:sldMk cId="4121362162" sldId="256"/>
        </pc:sldMkLst>
        <pc:spChg chg="add del">
          <ac:chgData name="Sarah Gothard" userId="0e53f415fda5f162" providerId="LiveId" clId="{6DDFBA4D-D143-490F-9A90-37EAAE3C6548}" dt="2019-09-28T19:42:00.794" v="12" actId="26606"/>
          <ac:spMkLst>
            <pc:docMk/>
            <pc:sldMk cId="4121362162" sldId="256"/>
            <ac:spMk id="50" creationId="{AA2EC7FB-B6D7-468A-8D97-D703FEC194AF}"/>
          </ac:spMkLst>
        </pc:spChg>
        <pc:spChg chg="add del">
          <ac:chgData name="Sarah Gothard" userId="0e53f415fda5f162" providerId="LiveId" clId="{6DDFBA4D-D143-490F-9A90-37EAAE3C6548}" dt="2019-09-28T19:42:00.794" v="12" actId="26606"/>
          <ac:spMkLst>
            <pc:docMk/>
            <pc:sldMk cId="4121362162" sldId="256"/>
            <ac:spMk id="52" creationId="{C98BB248-BA08-4E0B-8C30-EF9826CAAB97}"/>
          </ac:spMkLst>
        </pc:spChg>
        <pc:spChg chg="add del">
          <ac:chgData name="Sarah Gothard" userId="0e53f415fda5f162" providerId="LiveId" clId="{6DDFBA4D-D143-490F-9A90-37EAAE3C6548}" dt="2019-09-28T19:42:00.794" v="12" actId="26606"/>
          <ac:spMkLst>
            <pc:docMk/>
            <pc:sldMk cId="4121362162" sldId="256"/>
            <ac:spMk id="54" creationId="{657D9EFE-4243-4017-9315-63206084D089}"/>
          </ac:spMkLst>
        </pc:spChg>
        <pc:spChg chg="add">
          <ac:chgData name="Sarah Gothard" userId="0e53f415fda5f162" providerId="LiveId" clId="{6DDFBA4D-D143-490F-9A90-37EAAE3C6548}" dt="2019-09-28T19:42:00.794" v="12" actId="26606"/>
          <ac:spMkLst>
            <pc:docMk/>
            <pc:sldMk cId="4121362162" sldId="256"/>
            <ac:spMk id="102" creationId="{C068D0EE-C6C8-484A-AFB7-3602BA27F8CD}"/>
          </ac:spMkLst>
        </pc:spChg>
        <pc:spChg chg="add">
          <ac:chgData name="Sarah Gothard" userId="0e53f415fda5f162" providerId="LiveId" clId="{6DDFBA4D-D143-490F-9A90-37EAAE3C6548}" dt="2019-09-28T19:42:00.794" v="12" actId="26606"/>
          <ac:spMkLst>
            <pc:docMk/>
            <pc:sldMk cId="4121362162" sldId="256"/>
            <ac:spMk id="104" creationId="{DDE5FB8C-CC3F-4C24-BF4F-1B5999DE6851}"/>
          </ac:spMkLst>
        </pc:spChg>
        <pc:grpChg chg="add del">
          <ac:chgData name="Sarah Gothard" userId="0e53f415fda5f162" providerId="LiveId" clId="{6DDFBA4D-D143-490F-9A90-37EAAE3C6548}" dt="2019-09-28T19:42:00.794" v="12" actId="26606"/>
          <ac:grpSpMkLst>
            <pc:docMk/>
            <pc:sldMk cId="4121362162" sldId="256"/>
            <ac:grpSpMk id="9" creationId="{366C3164-AA9F-47E3-913A-4F002BC00F6E}"/>
          </ac:grpSpMkLst>
        </pc:grpChg>
        <pc:grpChg chg="add">
          <ac:chgData name="Sarah Gothard" userId="0e53f415fda5f162" providerId="LiveId" clId="{6DDFBA4D-D143-490F-9A90-37EAAE3C6548}" dt="2019-09-28T19:42:00.794" v="12" actId="26606"/>
          <ac:grpSpMkLst>
            <pc:docMk/>
            <pc:sldMk cId="4121362162" sldId="256"/>
            <ac:grpSpMk id="61" creationId="{366C3164-AA9F-47E3-913A-4F002BC00F6E}"/>
          </ac:grpSpMkLst>
        </pc:grpChg>
        <pc:picChg chg="mod">
          <ac:chgData name="Sarah Gothard" userId="0e53f415fda5f162" providerId="LiveId" clId="{6DDFBA4D-D143-490F-9A90-37EAAE3C6548}" dt="2019-09-28T19:42:00.794" v="12" actId="26606"/>
          <ac:picMkLst>
            <pc:docMk/>
            <pc:sldMk cId="4121362162" sldId="256"/>
            <ac:picMk id="2" creationId="{EB7A648B-1975-4822-8673-8D072BD97F60}"/>
          </ac:picMkLst>
        </pc:picChg>
        <pc:picChg chg="add del">
          <ac:chgData name="Sarah Gothard" userId="0e53f415fda5f162" providerId="LiveId" clId="{6DDFBA4D-D143-490F-9A90-37EAAE3C6548}" dt="2019-09-28T19:42:00.794" v="12" actId="26606"/>
          <ac:picMkLst>
            <pc:docMk/>
            <pc:sldMk cId="4121362162" sldId="256"/>
            <ac:picMk id="7" creationId="{EA8ADA9F-99E3-4964-8962-1118D1439FBA}"/>
          </ac:picMkLst>
        </pc:picChg>
        <pc:picChg chg="add">
          <ac:chgData name="Sarah Gothard" userId="0e53f415fda5f162" providerId="LiveId" clId="{6DDFBA4D-D143-490F-9A90-37EAAE3C6548}" dt="2019-09-28T19:42:00.794" v="12" actId="26606"/>
          <ac:picMkLst>
            <pc:docMk/>
            <pc:sldMk cId="4121362162" sldId="256"/>
            <ac:picMk id="59" creationId="{EA8ADA9F-99E3-4964-8962-1118D1439FBA}"/>
          </ac:picMkLst>
        </pc:picChg>
      </pc:sldChg>
      <pc:sldChg chg="addSp delSp modSp mod setBg">
        <pc:chgData name="Sarah Gothard" userId="0e53f415fda5f162" providerId="LiveId" clId="{6DDFBA4D-D143-490F-9A90-37EAAE3C6548}" dt="2019-09-28T19:41:57.435" v="11" actId="26606"/>
        <pc:sldMkLst>
          <pc:docMk/>
          <pc:sldMk cId="4110788430" sldId="257"/>
        </pc:sldMkLst>
        <pc:spChg chg="mod ord">
          <ac:chgData name="Sarah Gothard" userId="0e53f415fda5f162" providerId="LiveId" clId="{6DDFBA4D-D143-490F-9A90-37EAAE3C6548}" dt="2019-09-28T19:41:57.435" v="11" actId="26606"/>
          <ac:spMkLst>
            <pc:docMk/>
            <pc:sldMk cId="4110788430" sldId="257"/>
            <ac:spMk id="2" creationId="{ED743B92-DE1B-496C-AC07-9E908C1F61A1}"/>
          </ac:spMkLst>
        </pc:spChg>
        <pc:spChg chg="add del">
          <ac:chgData name="Sarah Gothard" userId="0e53f415fda5f162" providerId="LiveId" clId="{6DDFBA4D-D143-490F-9A90-37EAAE3C6548}" dt="2019-09-28T19:41:46.712" v="2" actId="26606"/>
          <ac:spMkLst>
            <pc:docMk/>
            <pc:sldMk cId="4110788430" sldId="257"/>
            <ac:spMk id="51" creationId="{AA2EC7FB-B6D7-468A-8D97-D703FEC194AF}"/>
          </ac:spMkLst>
        </pc:spChg>
        <pc:spChg chg="add del">
          <ac:chgData name="Sarah Gothard" userId="0e53f415fda5f162" providerId="LiveId" clId="{6DDFBA4D-D143-490F-9A90-37EAAE3C6548}" dt="2019-09-28T19:41:46.712" v="2" actId="26606"/>
          <ac:spMkLst>
            <pc:docMk/>
            <pc:sldMk cId="4110788430" sldId="257"/>
            <ac:spMk id="53" creationId="{C98BB248-BA08-4E0B-8C30-EF9826CAAB97}"/>
          </ac:spMkLst>
        </pc:spChg>
        <pc:spChg chg="add del">
          <ac:chgData name="Sarah Gothard" userId="0e53f415fda5f162" providerId="LiveId" clId="{6DDFBA4D-D143-490F-9A90-37EAAE3C6548}" dt="2019-09-28T19:41:46.712" v="2" actId="26606"/>
          <ac:spMkLst>
            <pc:docMk/>
            <pc:sldMk cId="4110788430" sldId="257"/>
            <ac:spMk id="55" creationId="{657D9EFE-4243-4017-9315-63206084D089}"/>
          </ac:spMkLst>
        </pc:spChg>
        <pc:spChg chg="add del">
          <ac:chgData name="Sarah Gothard" userId="0e53f415fda5f162" providerId="LiveId" clId="{6DDFBA4D-D143-490F-9A90-37EAAE3C6548}" dt="2019-09-28T19:41:48.796" v="4" actId="26606"/>
          <ac:spMkLst>
            <pc:docMk/>
            <pc:sldMk cId="4110788430" sldId="257"/>
            <ac:spMk id="57" creationId="{81E18780-A505-4639-9939-E204348C7317}"/>
          </ac:spMkLst>
        </pc:spChg>
        <pc:spChg chg="add del">
          <ac:chgData name="Sarah Gothard" userId="0e53f415fda5f162" providerId="LiveId" clId="{6DDFBA4D-D143-490F-9A90-37EAAE3C6548}" dt="2019-09-28T19:41:52.368" v="6" actId="26606"/>
          <ac:spMkLst>
            <pc:docMk/>
            <pc:sldMk cId="4110788430" sldId="257"/>
            <ac:spMk id="89" creationId="{083A6575-45DF-4CD7-8E7D-50E51B82D5C2}"/>
          </ac:spMkLst>
        </pc:spChg>
        <pc:spChg chg="add del">
          <ac:chgData name="Sarah Gothard" userId="0e53f415fda5f162" providerId="LiveId" clId="{6DDFBA4D-D143-490F-9A90-37EAAE3C6548}" dt="2019-09-28T19:41:52.368" v="6" actId="26606"/>
          <ac:spMkLst>
            <pc:docMk/>
            <pc:sldMk cId="4110788430" sldId="257"/>
            <ac:spMk id="91" creationId="{933B46D5-42D5-4194-B895-B45DCFF2230F}"/>
          </ac:spMkLst>
        </pc:spChg>
        <pc:spChg chg="add del">
          <ac:chgData name="Sarah Gothard" userId="0e53f415fda5f162" providerId="LiveId" clId="{6DDFBA4D-D143-490F-9A90-37EAAE3C6548}" dt="2019-09-28T19:41:54.194" v="8" actId="26606"/>
          <ac:spMkLst>
            <pc:docMk/>
            <pc:sldMk cId="4110788430" sldId="257"/>
            <ac:spMk id="102" creationId="{AA2EC7FB-B6D7-468A-8D97-D703FEC194AF}"/>
          </ac:spMkLst>
        </pc:spChg>
        <pc:spChg chg="add del">
          <ac:chgData name="Sarah Gothard" userId="0e53f415fda5f162" providerId="LiveId" clId="{6DDFBA4D-D143-490F-9A90-37EAAE3C6548}" dt="2019-09-28T19:41:54.194" v="8" actId="26606"/>
          <ac:spMkLst>
            <pc:docMk/>
            <pc:sldMk cId="4110788430" sldId="257"/>
            <ac:spMk id="103" creationId="{C98BB248-BA08-4E0B-8C30-EF9826CAAB97}"/>
          </ac:spMkLst>
        </pc:spChg>
        <pc:spChg chg="add del">
          <ac:chgData name="Sarah Gothard" userId="0e53f415fda5f162" providerId="LiveId" clId="{6DDFBA4D-D143-490F-9A90-37EAAE3C6548}" dt="2019-09-28T19:41:54.194" v="8" actId="26606"/>
          <ac:spMkLst>
            <pc:docMk/>
            <pc:sldMk cId="4110788430" sldId="257"/>
            <ac:spMk id="104" creationId="{657D9EFE-4243-4017-9315-63206084D089}"/>
          </ac:spMkLst>
        </pc:spChg>
        <pc:spChg chg="add del">
          <ac:chgData name="Sarah Gothard" userId="0e53f415fda5f162" providerId="LiveId" clId="{6DDFBA4D-D143-490F-9A90-37EAAE3C6548}" dt="2019-09-28T19:41:57.354" v="10" actId="26606"/>
          <ac:spMkLst>
            <pc:docMk/>
            <pc:sldMk cId="4110788430" sldId="257"/>
            <ac:spMk id="109" creationId="{3D66C6E3-EBD2-40B7-8FD8-D6D2250FC482}"/>
          </ac:spMkLst>
        </pc:spChg>
        <pc:spChg chg="add">
          <ac:chgData name="Sarah Gothard" userId="0e53f415fda5f162" providerId="LiveId" clId="{6DDFBA4D-D143-490F-9A90-37EAAE3C6548}" dt="2019-09-28T19:41:57.435" v="11" actId="26606"/>
          <ac:spMkLst>
            <pc:docMk/>
            <pc:sldMk cId="4110788430" sldId="257"/>
            <ac:spMk id="113" creationId="{C068D0EE-C6C8-484A-AFB7-3602BA27F8CD}"/>
          </ac:spMkLst>
        </pc:spChg>
        <pc:spChg chg="add">
          <ac:chgData name="Sarah Gothard" userId="0e53f415fda5f162" providerId="LiveId" clId="{6DDFBA4D-D143-490F-9A90-37EAAE3C6548}" dt="2019-09-28T19:41:57.435" v="11" actId="26606"/>
          <ac:spMkLst>
            <pc:docMk/>
            <pc:sldMk cId="4110788430" sldId="257"/>
            <ac:spMk id="114" creationId="{DDE5FB8C-CC3F-4C24-BF4F-1B5999DE6851}"/>
          </ac:spMkLst>
        </pc:spChg>
        <pc:grpChg chg="add del">
          <ac:chgData name="Sarah Gothard" userId="0e53f415fda5f162" providerId="LiveId" clId="{6DDFBA4D-D143-490F-9A90-37EAAE3C6548}" dt="2019-09-28T19:41:46.712" v="2" actId="26606"/>
          <ac:grpSpMkLst>
            <pc:docMk/>
            <pc:sldMk cId="4110788430" sldId="257"/>
            <ac:grpSpMk id="10" creationId="{366C3164-AA9F-47E3-913A-4F002BC00F6E}"/>
          </ac:grpSpMkLst>
        </pc:grpChg>
        <pc:grpChg chg="add del">
          <ac:chgData name="Sarah Gothard" userId="0e53f415fda5f162" providerId="LiveId" clId="{6DDFBA4D-D143-490F-9A90-37EAAE3C6548}" dt="2019-09-28T19:41:48.796" v="4" actId="26606"/>
          <ac:grpSpMkLst>
            <pc:docMk/>
            <pc:sldMk cId="4110788430" sldId="257"/>
            <ac:grpSpMk id="59" creationId="{366C3164-AA9F-47E3-913A-4F002BC00F6E}"/>
          </ac:grpSpMkLst>
        </pc:grpChg>
        <pc:grpChg chg="add del">
          <ac:chgData name="Sarah Gothard" userId="0e53f415fda5f162" providerId="LiveId" clId="{6DDFBA4D-D143-490F-9A90-37EAAE3C6548}" dt="2019-09-28T19:41:48.796" v="4" actId="26606"/>
          <ac:grpSpMkLst>
            <pc:docMk/>
            <pc:sldMk cId="4110788430" sldId="257"/>
            <ac:grpSpMk id="60" creationId="{891D367A-4C8C-409F-93D9-FD02D0BC9FF6}"/>
          </ac:grpSpMkLst>
        </pc:grpChg>
        <pc:grpChg chg="add del">
          <ac:chgData name="Sarah Gothard" userId="0e53f415fda5f162" providerId="LiveId" clId="{6DDFBA4D-D143-490F-9A90-37EAAE3C6548}" dt="2019-09-28T19:41:52.368" v="6" actId="26606"/>
          <ac:grpSpMkLst>
            <pc:docMk/>
            <pc:sldMk cId="4110788430" sldId="257"/>
            <ac:grpSpMk id="90" creationId="{366C3164-AA9F-47E3-913A-4F002BC00F6E}"/>
          </ac:grpSpMkLst>
        </pc:grpChg>
        <pc:grpChg chg="add del">
          <ac:chgData name="Sarah Gothard" userId="0e53f415fda5f162" providerId="LiveId" clId="{6DDFBA4D-D143-490F-9A90-37EAAE3C6548}" dt="2019-09-28T19:41:52.368" v="6" actId="26606"/>
          <ac:grpSpMkLst>
            <pc:docMk/>
            <pc:sldMk cId="4110788430" sldId="257"/>
            <ac:grpSpMk id="92" creationId="{18896DCC-8879-4CF3-BB2D-0C535C80597E}"/>
          </ac:grpSpMkLst>
        </pc:grpChg>
        <pc:grpChg chg="add del">
          <ac:chgData name="Sarah Gothard" userId="0e53f415fda5f162" providerId="LiveId" clId="{6DDFBA4D-D143-490F-9A90-37EAAE3C6548}" dt="2019-09-28T19:41:54.194" v="8" actId="26606"/>
          <ac:grpSpMkLst>
            <pc:docMk/>
            <pc:sldMk cId="4110788430" sldId="257"/>
            <ac:grpSpMk id="101" creationId="{366C3164-AA9F-47E3-913A-4F002BC00F6E}"/>
          </ac:grpSpMkLst>
        </pc:grpChg>
        <pc:grpChg chg="add del">
          <ac:chgData name="Sarah Gothard" userId="0e53f415fda5f162" providerId="LiveId" clId="{6DDFBA4D-D143-490F-9A90-37EAAE3C6548}" dt="2019-09-28T19:41:57.354" v="10" actId="26606"/>
          <ac:grpSpMkLst>
            <pc:docMk/>
            <pc:sldMk cId="4110788430" sldId="257"/>
            <ac:grpSpMk id="107" creationId="{366C3164-AA9F-47E3-913A-4F002BC00F6E}"/>
          </ac:grpSpMkLst>
        </pc:grpChg>
        <pc:grpChg chg="add">
          <ac:chgData name="Sarah Gothard" userId="0e53f415fda5f162" providerId="LiveId" clId="{6DDFBA4D-D143-490F-9A90-37EAAE3C6548}" dt="2019-09-28T19:41:57.435" v="11" actId="26606"/>
          <ac:grpSpMkLst>
            <pc:docMk/>
            <pc:sldMk cId="4110788430" sldId="257"/>
            <ac:grpSpMk id="112" creationId="{366C3164-AA9F-47E3-913A-4F002BC00F6E}"/>
          </ac:grpSpMkLst>
        </pc:grpChg>
        <pc:picChg chg="mod">
          <ac:chgData name="Sarah Gothard" userId="0e53f415fda5f162" providerId="LiveId" clId="{6DDFBA4D-D143-490F-9A90-37EAAE3C6548}" dt="2019-09-28T19:41:57.435" v="11" actId="26606"/>
          <ac:picMkLst>
            <pc:docMk/>
            <pc:sldMk cId="4110788430" sldId="257"/>
            <ac:picMk id="3" creationId="{8EF860AE-6B3A-44CE-9DC9-F00919CCBDA8}"/>
          </ac:picMkLst>
        </pc:picChg>
        <pc:picChg chg="add del">
          <ac:chgData name="Sarah Gothard" userId="0e53f415fda5f162" providerId="LiveId" clId="{6DDFBA4D-D143-490F-9A90-37EAAE3C6548}" dt="2019-09-28T19:41:46.712" v="2" actId="26606"/>
          <ac:picMkLst>
            <pc:docMk/>
            <pc:sldMk cId="4110788430" sldId="257"/>
            <ac:picMk id="8" creationId="{EA8ADA9F-99E3-4964-8962-1118D1439FBA}"/>
          </ac:picMkLst>
        </pc:picChg>
        <pc:picChg chg="add del">
          <ac:chgData name="Sarah Gothard" userId="0e53f415fda5f162" providerId="LiveId" clId="{6DDFBA4D-D143-490F-9A90-37EAAE3C6548}" dt="2019-09-28T19:41:48.796" v="4" actId="26606"/>
          <ac:picMkLst>
            <pc:docMk/>
            <pc:sldMk cId="4110788430" sldId="257"/>
            <ac:picMk id="58" creationId="{EA8ADA9F-99E3-4964-8962-1118D1439FBA}"/>
          </ac:picMkLst>
        </pc:picChg>
        <pc:picChg chg="add del">
          <ac:chgData name="Sarah Gothard" userId="0e53f415fda5f162" providerId="LiveId" clId="{6DDFBA4D-D143-490F-9A90-37EAAE3C6548}" dt="2019-09-28T19:41:48.796" v="4" actId="26606"/>
          <ac:picMkLst>
            <pc:docMk/>
            <pc:sldMk cId="4110788430" sldId="257"/>
            <ac:picMk id="62" creationId="{7589240B-26BC-45BE-A858-3DF47A39229B}"/>
          </ac:picMkLst>
        </pc:picChg>
        <pc:picChg chg="add del">
          <ac:chgData name="Sarah Gothard" userId="0e53f415fda5f162" providerId="LiveId" clId="{6DDFBA4D-D143-490F-9A90-37EAAE3C6548}" dt="2019-09-28T19:41:52.368" v="6" actId="26606"/>
          <ac:picMkLst>
            <pc:docMk/>
            <pc:sldMk cId="4110788430" sldId="257"/>
            <ac:picMk id="88" creationId="{EA8ADA9F-99E3-4964-8962-1118D1439FBA}"/>
          </ac:picMkLst>
        </pc:picChg>
        <pc:picChg chg="add del">
          <ac:chgData name="Sarah Gothard" userId="0e53f415fda5f162" providerId="LiveId" clId="{6DDFBA4D-D143-490F-9A90-37EAAE3C6548}" dt="2019-09-28T19:41:54.194" v="8" actId="26606"/>
          <ac:picMkLst>
            <pc:docMk/>
            <pc:sldMk cId="4110788430" sldId="257"/>
            <ac:picMk id="100" creationId="{EA8ADA9F-99E3-4964-8962-1118D1439FBA}"/>
          </ac:picMkLst>
        </pc:picChg>
        <pc:picChg chg="add del">
          <ac:chgData name="Sarah Gothard" userId="0e53f415fda5f162" providerId="LiveId" clId="{6DDFBA4D-D143-490F-9A90-37EAAE3C6548}" dt="2019-09-28T19:41:57.354" v="10" actId="26606"/>
          <ac:picMkLst>
            <pc:docMk/>
            <pc:sldMk cId="4110788430" sldId="257"/>
            <ac:picMk id="106" creationId="{EA8ADA9F-99E3-4964-8962-1118D1439FBA}"/>
          </ac:picMkLst>
        </pc:picChg>
        <pc:picChg chg="add del">
          <ac:chgData name="Sarah Gothard" userId="0e53f415fda5f162" providerId="LiveId" clId="{6DDFBA4D-D143-490F-9A90-37EAAE3C6548}" dt="2019-09-28T19:41:57.354" v="10" actId="26606"/>
          <ac:picMkLst>
            <pc:docMk/>
            <pc:sldMk cId="4110788430" sldId="257"/>
            <ac:picMk id="108" creationId="{6D651BB0-1DFD-4941-83DD-704006F6B139}"/>
          </ac:picMkLst>
        </pc:picChg>
        <pc:picChg chg="add">
          <ac:chgData name="Sarah Gothard" userId="0e53f415fda5f162" providerId="LiveId" clId="{6DDFBA4D-D143-490F-9A90-37EAAE3C6548}" dt="2019-09-28T19:41:57.435" v="11" actId="26606"/>
          <ac:picMkLst>
            <pc:docMk/>
            <pc:sldMk cId="4110788430" sldId="257"/>
            <ac:picMk id="111" creationId="{EA8ADA9F-99E3-4964-8962-1118D1439FBA}"/>
          </ac:picMkLst>
        </pc:picChg>
      </pc:sldChg>
      <pc:sldChg chg="addSp modSp mod setBg">
        <pc:chgData name="Sarah Gothard" userId="0e53f415fda5f162" providerId="LiveId" clId="{6DDFBA4D-D143-490F-9A90-37EAAE3C6548}" dt="2019-09-28T19:42:03.818" v="13" actId="26606"/>
        <pc:sldMkLst>
          <pc:docMk/>
          <pc:sldMk cId="3846488122" sldId="258"/>
        </pc:sldMkLst>
        <pc:spChg chg="mod ord">
          <ac:chgData name="Sarah Gothard" userId="0e53f415fda5f162" providerId="LiveId" clId="{6DDFBA4D-D143-490F-9A90-37EAAE3C6548}" dt="2019-09-28T19:42:03.818" v="13" actId="26606"/>
          <ac:spMkLst>
            <pc:docMk/>
            <pc:sldMk cId="3846488122" sldId="258"/>
            <ac:spMk id="2" creationId="{ED743B92-DE1B-496C-AC07-9E908C1F61A1}"/>
          </ac:spMkLst>
        </pc:spChg>
        <pc:spChg chg="add">
          <ac:chgData name="Sarah Gothard" userId="0e53f415fda5f162" providerId="LiveId" clId="{6DDFBA4D-D143-490F-9A90-37EAAE3C6548}" dt="2019-09-28T19:42:03.818" v="13" actId="26606"/>
          <ac:spMkLst>
            <pc:docMk/>
            <pc:sldMk cId="3846488122" sldId="258"/>
            <ac:spMk id="53" creationId="{C068D0EE-C6C8-484A-AFB7-3602BA27F8CD}"/>
          </ac:spMkLst>
        </pc:spChg>
        <pc:spChg chg="add">
          <ac:chgData name="Sarah Gothard" userId="0e53f415fda5f162" providerId="LiveId" clId="{6DDFBA4D-D143-490F-9A90-37EAAE3C6548}" dt="2019-09-28T19:42:03.818" v="13" actId="26606"/>
          <ac:spMkLst>
            <pc:docMk/>
            <pc:sldMk cId="3846488122" sldId="258"/>
            <ac:spMk id="55" creationId="{DDE5FB8C-CC3F-4C24-BF4F-1B5999DE6851}"/>
          </ac:spMkLst>
        </pc:spChg>
        <pc:grpChg chg="add">
          <ac:chgData name="Sarah Gothard" userId="0e53f415fda5f162" providerId="LiveId" clId="{6DDFBA4D-D143-490F-9A90-37EAAE3C6548}" dt="2019-09-28T19:42:03.818" v="13" actId="26606"/>
          <ac:grpSpMkLst>
            <pc:docMk/>
            <pc:sldMk cId="3846488122" sldId="258"/>
            <ac:grpSpMk id="12" creationId="{366C3164-AA9F-47E3-913A-4F002BC00F6E}"/>
          </ac:grpSpMkLst>
        </pc:grpChg>
        <pc:picChg chg="mod">
          <ac:chgData name="Sarah Gothard" userId="0e53f415fda5f162" providerId="LiveId" clId="{6DDFBA4D-D143-490F-9A90-37EAAE3C6548}" dt="2019-09-28T19:42:03.818" v="13" actId="26606"/>
          <ac:picMkLst>
            <pc:docMk/>
            <pc:sldMk cId="3846488122" sldId="258"/>
            <ac:picMk id="5" creationId="{0822B778-61CA-4C40-8CD9-68095BF45507}"/>
          </ac:picMkLst>
        </pc:picChg>
        <pc:picChg chg="add">
          <ac:chgData name="Sarah Gothard" userId="0e53f415fda5f162" providerId="LiveId" clId="{6DDFBA4D-D143-490F-9A90-37EAAE3C6548}" dt="2019-09-28T19:42:03.818" v="13" actId="26606"/>
          <ac:picMkLst>
            <pc:docMk/>
            <pc:sldMk cId="3846488122" sldId="258"/>
            <ac:picMk id="10" creationId="{EA8ADA9F-99E3-4964-8962-1118D1439FBA}"/>
          </ac:picMkLst>
        </pc:picChg>
      </pc:sldChg>
      <pc:sldChg chg="addSp modSp mod setBg">
        <pc:chgData name="Sarah Gothard" userId="0e53f415fda5f162" providerId="LiveId" clId="{6DDFBA4D-D143-490F-9A90-37EAAE3C6548}" dt="2019-09-28T19:42:06.819" v="14" actId="26606"/>
        <pc:sldMkLst>
          <pc:docMk/>
          <pc:sldMk cId="525664840" sldId="259"/>
        </pc:sldMkLst>
        <pc:spChg chg="mod ord">
          <ac:chgData name="Sarah Gothard" userId="0e53f415fda5f162" providerId="LiveId" clId="{6DDFBA4D-D143-490F-9A90-37EAAE3C6548}" dt="2019-09-28T19:42:06.819" v="14" actId="26606"/>
          <ac:spMkLst>
            <pc:docMk/>
            <pc:sldMk cId="525664840" sldId="259"/>
            <ac:spMk id="2" creationId="{ED743B92-DE1B-496C-AC07-9E908C1F61A1}"/>
          </ac:spMkLst>
        </pc:spChg>
        <pc:spChg chg="add">
          <ac:chgData name="Sarah Gothard" userId="0e53f415fda5f162" providerId="LiveId" clId="{6DDFBA4D-D143-490F-9A90-37EAAE3C6548}" dt="2019-09-28T19:42:06.819" v="14" actId="26606"/>
          <ac:spMkLst>
            <pc:docMk/>
            <pc:sldMk cId="525664840" sldId="259"/>
            <ac:spMk id="52" creationId="{C068D0EE-C6C8-484A-AFB7-3602BA27F8CD}"/>
          </ac:spMkLst>
        </pc:spChg>
        <pc:spChg chg="add">
          <ac:chgData name="Sarah Gothard" userId="0e53f415fda5f162" providerId="LiveId" clId="{6DDFBA4D-D143-490F-9A90-37EAAE3C6548}" dt="2019-09-28T19:42:06.819" v="14" actId="26606"/>
          <ac:spMkLst>
            <pc:docMk/>
            <pc:sldMk cId="525664840" sldId="259"/>
            <ac:spMk id="54" creationId="{DDE5FB8C-CC3F-4C24-BF4F-1B5999DE6851}"/>
          </ac:spMkLst>
        </pc:spChg>
        <pc:grpChg chg="add">
          <ac:chgData name="Sarah Gothard" userId="0e53f415fda5f162" providerId="LiveId" clId="{6DDFBA4D-D143-490F-9A90-37EAAE3C6548}" dt="2019-09-28T19:42:06.819" v="14" actId="26606"/>
          <ac:grpSpMkLst>
            <pc:docMk/>
            <pc:sldMk cId="525664840" sldId="259"/>
            <ac:grpSpMk id="11" creationId="{366C3164-AA9F-47E3-913A-4F002BC00F6E}"/>
          </ac:grpSpMkLst>
        </pc:grpChg>
        <pc:picChg chg="mod">
          <ac:chgData name="Sarah Gothard" userId="0e53f415fda5f162" providerId="LiveId" clId="{6DDFBA4D-D143-490F-9A90-37EAAE3C6548}" dt="2019-09-28T19:42:06.819" v="14" actId="26606"/>
          <ac:picMkLst>
            <pc:docMk/>
            <pc:sldMk cId="525664840" sldId="259"/>
            <ac:picMk id="4" creationId="{60317F6E-DB60-4DCD-AFB0-01E2E3C725DF}"/>
          </ac:picMkLst>
        </pc:picChg>
        <pc:picChg chg="add">
          <ac:chgData name="Sarah Gothard" userId="0e53f415fda5f162" providerId="LiveId" clId="{6DDFBA4D-D143-490F-9A90-37EAAE3C6548}" dt="2019-09-28T19:42:06.819" v="14" actId="26606"/>
          <ac:picMkLst>
            <pc:docMk/>
            <pc:sldMk cId="525664840" sldId="259"/>
            <ac:picMk id="9" creationId="{EA8ADA9F-99E3-4964-8962-1118D1439FBA}"/>
          </ac:picMkLst>
        </pc:picChg>
      </pc:sldChg>
      <pc:sldChg chg="addSp modSp mod setBg">
        <pc:chgData name="Sarah Gothard" userId="0e53f415fda5f162" providerId="LiveId" clId="{6DDFBA4D-D143-490F-9A90-37EAAE3C6548}" dt="2019-09-28T19:42:12.371" v="15" actId="26606"/>
        <pc:sldMkLst>
          <pc:docMk/>
          <pc:sldMk cId="3062071784" sldId="260"/>
        </pc:sldMkLst>
        <pc:spChg chg="mod ord">
          <ac:chgData name="Sarah Gothard" userId="0e53f415fda5f162" providerId="LiveId" clId="{6DDFBA4D-D143-490F-9A90-37EAAE3C6548}" dt="2019-09-28T19:42:12.371" v="15" actId="26606"/>
          <ac:spMkLst>
            <pc:docMk/>
            <pc:sldMk cId="3062071784" sldId="260"/>
            <ac:spMk id="2" creationId="{ED743B92-DE1B-496C-AC07-9E908C1F61A1}"/>
          </ac:spMkLst>
        </pc:spChg>
        <pc:spChg chg="add">
          <ac:chgData name="Sarah Gothard" userId="0e53f415fda5f162" providerId="LiveId" clId="{6DDFBA4D-D143-490F-9A90-37EAAE3C6548}" dt="2019-09-28T19:42:12.371" v="15" actId="26606"/>
          <ac:spMkLst>
            <pc:docMk/>
            <pc:sldMk cId="3062071784" sldId="260"/>
            <ac:spMk id="51" creationId="{C068D0EE-C6C8-484A-AFB7-3602BA27F8CD}"/>
          </ac:spMkLst>
        </pc:spChg>
        <pc:spChg chg="add">
          <ac:chgData name="Sarah Gothard" userId="0e53f415fda5f162" providerId="LiveId" clId="{6DDFBA4D-D143-490F-9A90-37EAAE3C6548}" dt="2019-09-28T19:42:12.371" v="15" actId="26606"/>
          <ac:spMkLst>
            <pc:docMk/>
            <pc:sldMk cId="3062071784" sldId="260"/>
            <ac:spMk id="53" creationId="{DDE5FB8C-CC3F-4C24-BF4F-1B5999DE6851}"/>
          </ac:spMkLst>
        </pc:spChg>
        <pc:grpChg chg="add">
          <ac:chgData name="Sarah Gothard" userId="0e53f415fda5f162" providerId="LiveId" clId="{6DDFBA4D-D143-490F-9A90-37EAAE3C6548}" dt="2019-09-28T19:42:12.371" v="15" actId="26606"/>
          <ac:grpSpMkLst>
            <pc:docMk/>
            <pc:sldMk cId="3062071784" sldId="260"/>
            <ac:grpSpMk id="10" creationId="{366C3164-AA9F-47E3-913A-4F002BC00F6E}"/>
          </ac:grpSpMkLst>
        </pc:grpChg>
        <pc:picChg chg="mod">
          <ac:chgData name="Sarah Gothard" userId="0e53f415fda5f162" providerId="LiveId" clId="{6DDFBA4D-D143-490F-9A90-37EAAE3C6548}" dt="2019-09-28T19:42:12.371" v="15" actId="26606"/>
          <ac:picMkLst>
            <pc:docMk/>
            <pc:sldMk cId="3062071784" sldId="260"/>
            <ac:picMk id="3" creationId="{51712007-4526-41C1-94C8-789B686248C7}"/>
          </ac:picMkLst>
        </pc:picChg>
        <pc:picChg chg="add">
          <ac:chgData name="Sarah Gothard" userId="0e53f415fda5f162" providerId="LiveId" clId="{6DDFBA4D-D143-490F-9A90-37EAAE3C6548}" dt="2019-09-28T19:42:12.371" v="15" actId="26606"/>
          <ac:picMkLst>
            <pc:docMk/>
            <pc:sldMk cId="3062071784" sldId="260"/>
            <ac:picMk id="8" creationId="{EA8ADA9F-99E3-4964-8962-1118D1439FBA}"/>
          </ac:picMkLst>
        </pc:picChg>
      </pc:sldChg>
      <pc:sldChg chg="addSp modSp mod setBg">
        <pc:chgData name="Sarah Gothard" userId="0e53f415fda5f162" providerId="LiveId" clId="{6DDFBA4D-D143-490F-9A90-37EAAE3C6548}" dt="2019-09-28T19:42:14.830" v="16" actId="26606"/>
        <pc:sldMkLst>
          <pc:docMk/>
          <pc:sldMk cId="3155138769" sldId="261"/>
        </pc:sldMkLst>
        <pc:spChg chg="mod ord">
          <ac:chgData name="Sarah Gothard" userId="0e53f415fda5f162" providerId="LiveId" clId="{6DDFBA4D-D143-490F-9A90-37EAAE3C6548}" dt="2019-09-28T19:42:14.830" v="16" actId="26606"/>
          <ac:spMkLst>
            <pc:docMk/>
            <pc:sldMk cId="3155138769" sldId="261"/>
            <ac:spMk id="2" creationId="{ED743B92-DE1B-496C-AC07-9E908C1F61A1}"/>
          </ac:spMkLst>
        </pc:spChg>
        <pc:spChg chg="add">
          <ac:chgData name="Sarah Gothard" userId="0e53f415fda5f162" providerId="LiveId" clId="{6DDFBA4D-D143-490F-9A90-37EAAE3C6548}" dt="2019-09-28T19:42:14.830" v="16" actId="26606"/>
          <ac:spMkLst>
            <pc:docMk/>
            <pc:sldMk cId="3155138769" sldId="261"/>
            <ac:spMk id="51" creationId="{C068D0EE-C6C8-484A-AFB7-3602BA27F8CD}"/>
          </ac:spMkLst>
        </pc:spChg>
        <pc:spChg chg="add">
          <ac:chgData name="Sarah Gothard" userId="0e53f415fda5f162" providerId="LiveId" clId="{6DDFBA4D-D143-490F-9A90-37EAAE3C6548}" dt="2019-09-28T19:42:14.830" v="16" actId="26606"/>
          <ac:spMkLst>
            <pc:docMk/>
            <pc:sldMk cId="3155138769" sldId="261"/>
            <ac:spMk id="53" creationId="{DDE5FB8C-CC3F-4C24-BF4F-1B5999DE6851}"/>
          </ac:spMkLst>
        </pc:spChg>
        <pc:grpChg chg="add">
          <ac:chgData name="Sarah Gothard" userId="0e53f415fda5f162" providerId="LiveId" clId="{6DDFBA4D-D143-490F-9A90-37EAAE3C6548}" dt="2019-09-28T19:42:14.830" v="16" actId="26606"/>
          <ac:grpSpMkLst>
            <pc:docMk/>
            <pc:sldMk cId="3155138769" sldId="261"/>
            <ac:grpSpMk id="10" creationId="{366C3164-AA9F-47E3-913A-4F002BC00F6E}"/>
          </ac:grpSpMkLst>
        </pc:grpChg>
        <pc:picChg chg="mod">
          <ac:chgData name="Sarah Gothard" userId="0e53f415fda5f162" providerId="LiveId" clId="{6DDFBA4D-D143-490F-9A90-37EAAE3C6548}" dt="2019-09-28T19:42:14.830" v="16" actId="26606"/>
          <ac:picMkLst>
            <pc:docMk/>
            <pc:sldMk cId="3155138769" sldId="261"/>
            <ac:picMk id="3" creationId="{0C3DF812-3594-4289-AA33-243BB3AF2506}"/>
          </ac:picMkLst>
        </pc:picChg>
        <pc:picChg chg="add">
          <ac:chgData name="Sarah Gothard" userId="0e53f415fda5f162" providerId="LiveId" clId="{6DDFBA4D-D143-490F-9A90-37EAAE3C6548}" dt="2019-09-28T19:42:14.830" v="16" actId="26606"/>
          <ac:picMkLst>
            <pc:docMk/>
            <pc:sldMk cId="3155138769" sldId="261"/>
            <ac:picMk id="8" creationId="{EA8ADA9F-99E3-4964-8962-1118D1439FBA}"/>
          </ac:picMkLst>
        </pc:picChg>
      </pc:sldChg>
      <pc:sldChg chg="addSp delSp modSp mod setBg">
        <pc:chgData name="Sarah Gothard" userId="0e53f415fda5f162" providerId="LiveId" clId="{6DDFBA4D-D143-490F-9A90-37EAAE3C6548}" dt="2019-09-28T19:44:09.262" v="23" actId="26606"/>
        <pc:sldMkLst>
          <pc:docMk/>
          <pc:sldMk cId="1497220398" sldId="263"/>
        </pc:sldMkLst>
        <pc:spChg chg="mod ord">
          <ac:chgData name="Sarah Gothard" userId="0e53f415fda5f162" providerId="LiveId" clId="{6DDFBA4D-D143-490F-9A90-37EAAE3C6548}" dt="2019-09-28T19:44:09.262" v="23" actId="26606"/>
          <ac:spMkLst>
            <pc:docMk/>
            <pc:sldMk cId="1497220398" sldId="263"/>
            <ac:spMk id="2" creationId="{ED743B92-DE1B-496C-AC07-9E908C1F61A1}"/>
          </ac:spMkLst>
        </pc:spChg>
        <pc:spChg chg="add">
          <ac:chgData name="Sarah Gothard" userId="0e53f415fda5f162" providerId="LiveId" clId="{6DDFBA4D-D143-490F-9A90-37EAAE3C6548}" dt="2019-09-28T19:44:09.262" v="23" actId="26606"/>
          <ac:spMkLst>
            <pc:docMk/>
            <pc:sldMk cId="1497220398" sldId="263"/>
            <ac:spMk id="7" creationId="{C068D0EE-C6C8-484A-AFB7-3602BA27F8CD}"/>
          </ac:spMkLst>
        </pc:spChg>
        <pc:spChg chg="add">
          <ac:chgData name="Sarah Gothard" userId="0e53f415fda5f162" providerId="LiveId" clId="{6DDFBA4D-D143-490F-9A90-37EAAE3C6548}" dt="2019-09-28T19:44:09.262" v="23" actId="26606"/>
          <ac:spMkLst>
            <pc:docMk/>
            <pc:sldMk cId="1497220398" sldId="263"/>
            <ac:spMk id="9" creationId="{DDE5FB8C-CC3F-4C24-BF4F-1B5999DE6851}"/>
          </ac:spMkLst>
        </pc:spChg>
        <pc:spChg chg="add del">
          <ac:chgData name="Sarah Gothard" userId="0e53f415fda5f162" providerId="LiveId" clId="{6DDFBA4D-D143-490F-9A90-37EAAE3C6548}" dt="2019-09-28T19:43:15.749" v="19" actId="26606"/>
          <ac:spMkLst>
            <pc:docMk/>
            <pc:sldMk cId="1497220398" sldId="263"/>
            <ac:spMk id="51" creationId="{C068D0EE-C6C8-484A-AFB7-3602BA27F8CD}"/>
          </ac:spMkLst>
        </pc:spChg>
        <pc:spChg chg="add del">
          <ac:chgData name="Sarah Gothard" userId="0e53f415fda5f162" providerId="LiveId" clId="{6DDFBA4D-D143-490F-9A90-37EAAE3C6548}" dt="2019-09-28T19:43:15.749" v="19" actId="26606"/>
          <ac:spMkLst>
            <pc:docMk/>
            <pc:sldMk cId="1497220398" sldId="263"/>
            <ac:spMk id="53" creationId="{DDE5FB8C-CC3F-4C24-BF4F-1B5999DE6851}"/>
          </ac:spMkLst>
        </pc:spChg>
        <pc:grpChg chg="add">
          <ac:chgData name="Sarah Gothard" userId="0e53f415fda5f162" providerId="LiveId" clId="{6DDFBA4D-D143-490F-9A90-37EAAE3C6548}" dt="2019-09-28T19:44:09.262" v="23" actId="26606"/>
          <ac:grpSpMkLst>
            <pc:docMk/>
            <pc:sldMk cId="1497220398" sldId="263"/>
            <ac:grpSpMk id="6" creationId="{366C3164-AA9F-47E3-913A-4F002BC00F6E}"/>
          </ac:grpSpMkLst>
        </pc:grpChg>
        <pc:grpChg chg="add del">
          <ac:chgData name="Sarah Gothard" userId="0e53f415fda5f162" providerId="LiveId" clId="{6DDFBA4D-D143-490F-9A90-37EAAE3C6548}" dt="2019-09-28T19:43:15.749" v="19" actId="26606"/>
          <ac:grpSpMkLst>
            <pc:docMk/>
            <pc:sldMk cId="1497220398" sldId="263"/>
            <ac:grpSpMk id="10" creationId="{366C3164-AA9F-47E3-913A-4F002BC00F6E}"/>
          </ac:grpSpMkLst>
        </pc:grpChg>
        <pc:picChg chg="mod">
          <ac:chgData name="Sarah Gothard" userId="0e53f415fda5f162" providerId="LiveId" clId="{6DDFBA4D-D143-490F-9A90-37EAAE3C6548}" dt="2019-09-28T19:44:09.262" v="23" actId="26606"/>
          <ac:picMkLst>
            <pc:docMk/>
            <pc:sldMk cId="1497220398" sldId="263"/>
            <ac:picMk id="3" creationId="{5AF8E7DC-DE18-44F5-9553-D4D274BAFBA4}"/>
          </ac:picMkLst>
        </pc:picChg>
        <pc:picChg chg="add">
          <ac:chgData name="Sarah Gothard" userId="0e53f415fda5f162" providerId="LiveId" clId="{6DDFBA4D-D143-490F-9A90-37EAAE3C6548}" dt="2019-09-28T19:44:09.262" v="23" actId="26606"/>
          <ac:picMkLst>
            <pc:docMk/>
            <pc:sldMk cId="1497220398" sldId="263"/>
            <ac:picMk id="5" creationId="{EA8ADA9F-99E3-4964-8962-1118D1439FBA}"/>
          </ac:picMkLst>
        </pc:picChg>
        <pc:picChg chg="add del">
          <ac:chgData name="Sarah Gothard" userId="0e53f415fda5f162" providerId="LiveId" clId="{6DDFBA4D-D143-490F-9A90-37EAAE3C6548}" dt="2019-09-28T19:43:15.749" v="19" actId="26606"/>
          <ac:picMkLst>
            <pc:docMk/>
            <pc:sldMk cId="1497220398" sldId="263"/>
            <ac:picMk id="8" creationId="{EA8ADA9F-99E3-4964-8962-1118D1439FBA}"/>
          </ac:picMkLst>
        </pc:picChg>
      </pc:sldChg>
      <pc:sldChg chg="addSp delSp modSp mod setBg">
        <pc:chgData name="Sarah Gothard" userId="0e53f415fda5f162" providerId="LiveId" clId="{6DDFBA4D-D143-490F-9A90-37EAAE3C6548}" dt="2019-09-28T19:44:01.580" v="22" actId="26606"/>
        <pc:sldMkLst>
          <pc:docMk/>
          <pc:sldMk cId="3064908861" sldId="264"/>
        </pc:sldMkLst>
        <pc:spChg chg="mod ord">
          <ac:chgData name="Sarah Gothard" userId="0e53f415fda5f162" providerId="LiveId" clId="{6DDFBA4D-D143-490F-9A90-37EAAE3C6548}" dt="2019-09-28T19:44:01.580" v="22" actId="26606"/>
          <ac:spMkLst>
            <pc:docMk/>
            <pc:sldMk cId="3064908861" sldId="264"/>
            <ac:spMk id="2" creationId="{ED743B92-DE1B-496C-AC07-9E908C1F61A1}"/>
          </ac:spMkLst>
        </pc:spChg>
        <pc:spChg chg="add">
          <ac:chgData name="Sarah Gothard" userId="0e53f415fda5f162" providerId="LiveId" clId="{6DDFBA4D-D143-490F-9A90-37EAAE3C6548}" dt="2019-09-28T19:44:01.580" v="22" actId="26606"/>
          <ac:spMkLst>
            <pc:docMk/>
            <pc:sldMk cId="3064908861" sldId="264"/>
            <ac:spMk id="51" creationId="{C068D0EE-C6C8-484A-AFB7-3602BA27F8CD}"/>
          </ac:spMkLst>
        </pc:spChg>
        <pc:spChg chg="add">
          <ac:chgData name="Sarah Gothard" userId="0e53f415fda5f162" providerId="LiveId" clId="{6DDFBA4D-D143-490F-9A90-37EAAE3C6548}" dt="2019-09-28T19:44:01.580" v="22" actId="26606"/>
          <ac:spMkLst>
            <pc:docMk/>
            <pc:sldMk cId="3064908861" sldId="264"/>
            <ac:spMk id="53" creationId="{DDE5FB8C-CC3F-4C24-BF4F-1B5999DE6851}"/>
          </ac:spMkLst>
        </pc:spChg>
        <pc:grpChg chg="add">
          <ac:chgData name="Sarah Gothard" userId="0e53f415fda5f162" providerId="LiveId" clId="{6DDFBA4D-D143-490F-9A90-37EAAE3C6548}" dt="2019-09-28T19:44:01.580" v="22" actId="26606"/>
          <ac:grpSpMkLst>
            <pc:docMk/>
            <pc:sldMk cId="3064908861" sldId="264"/>
            <ac:grpSpMk id="10" creationId="{366C3164-AA9F-47E3-913A-4F002BC00F6E}"/>
          </ac:grpSpMkLst>
        </pc:grpChg>
        <pc:picChg chg="add mod">
          <ac:chgData name="Sarah Gothard" userId="0e53f415fda5f162" providerId="LiveId" clId="{6DDFBA4D-D143-490F-9A90-37EAAE3C6548}" dt="2019-09-28T19:44:01.580" v="22" actId="26606"/>
          <ac:picMkLst>
            <pc:docMk/>
            <pc:sldMk cId="3064908861" sldId="264"/>
            <ac:picMk id="3" creationId="{595FAAEE-8DD4-462C-9675-6A573D866C2E}"/>
          </ac:picMkLst>
        </pc:picChg>
        <pc:picChg chg="del">
          <ac:chgData name="Sarah Gothard" userId="0e53f415fda5f162" providerId="LiveId" clId="{6DDFBA4D-D143-490F-9A90-37EAAE3C6548}" dt="2019-09-28T19:43:51.375" v="20" actId="478"/>
          <ac:picMkLst>
            <pc:docMk/>
            <pc:sldMk cId="3064908861" sldId="264"/>
            <ac:picMk id="4" creationId="{1018710D-2863-479D-B5EB-FF7613568BD7}"/>
          </ac:picMkLst>
        </pc:picChg>
        <pc:picChg chg="add">
          <ac:chgData name="Sarah Gothard" userId="0e53f415fda5f162" providerId="LiveId" clId="{6DDFBA4D-D143-490F-9A90-37EAAE3C6548}" dt="2019-09-28T19:44:01.580" v="22" actId="26606"/>
          <ac:picMkLst>
            <pc:docMk/>
            <pc:sldMk cId="3064908861" sldId="264"/>
            <ac:picMk id="8" creationId="{EA8ADA9F-99E3-4964-8962-1118D1439FBA}"/>
          </ac:picMkLst>
        </pc:picChg>
      </pc:sldChg>
      <pc:sldChg chg="addSp modSp mod setBg">
        <pc:chgData name="Sarah Gothard" userId="0e53f415fda5f162" providerId="LiveId" clId="{6DDFBA4D-D143-490F-9A90-37EAAE3C6548}" dt="2019-09-28T19:44:12.312" v="24" actId="26606"/>
        <pc:sldMkLst>
          <pc:docMk/>
          <pc:sldMk cId="1235067230" sldId="265"/>
        </pc:sldMkLst>
        <pc:spChg chg="mod ord">
          <ac:chgData name="Sarah Gothard" userId="0e53f415fda5f162" providerId="LiveId" clId="{6DDFBA4D-D143-490F-9A90-37EAAE3C6548}" dt="2019-09-28T19:44:12.312" v="24" actId="26606"/>
          <ac:spMkLst>
            <pc:docMk/>
            <pc:sldMk cId="1235067230" sldId="265"/>
            <ac:spMk id="2" creationId="{ED743B92-DE1B-496C-AC07-9E908C1F61A1}"/>
          </ac:spMkLst>
        </pc:spChg>
        <pc:spChg chg="add">
          <ac:chgData name="Sarah Gothard" userId="0e53f415fda5f162" providerId="LiveId" clId="{6DDFBA4D-D143-490F-9A90-37EAAE3C6548}" dt="2019-09-28T19:44:12.312" v="24" actId="26606"/>
          <ac:spMkLst>
            <pc:docMk/>
            <pc:sldMk cId="1235067230" sldId="265"/>
            <ac:spMk id="51" creationId="{C068D0EE-C6C8-484A-AFB7-3602BA27F8CD}"/>
          </ac:spMkLst>
        </pc:spChg>
        <pc:spChg chg="add">
          <ac:chgData name="Sarah Gothard" userId="0e53f415fda5f162" providerId="LiveId" clId="{6DDFBA4D-D143-490F-9A90-37EAAE3C6548}" dt="2019-09-28T19:44:12.312" v="24" actId="26606"/>
          <ac:spMkLst>
            <pc:docMk/>
            <pc:sldMk cId="1235067230" sldId="265"/>
            <ac:spMk id="53" creationId="{DDE5FB8C-CC3F-4C24-BF4F-1B5999DE6851}"/>
          </ac:spMkLst>
        </pc:spChg>
        <pc:grpChg chg="add">
          <ac:chgData name="Sarah Gothard" userId="0e53f415fda5f162" providerId="LiveId" clId="{6DDFBA4D-D143-490F-9A90-37EAAE3C6548}" dt="2019-09-28T19:44:12.312" v="24" actId="26606"/>
          <ac:grpSpMkLst>
            <pc:docMk/>
            <pc:sldMk cId="1235067230" sldId="265"/>
            <ac:grpSpMk id="10" creationId="{366C3164-AA9F-47E3-913A-4F002BC00F6E}"/>
          </ac:grpSpMkLst>
        </pc:grpChg>
        <pc:picChg chg="mod">
          <ac:chgData name="Sarah Gothard" userId="0e53f415fda5f162" providerId="LiveId" clId="{6DDFBA4D-D143-490F-9A90-37EAAE3C6548}" dt="2019-09-28T19:44:12.312" v="24" actId="26606"/>
          <ac:picMkLst>
            <pc:docMk/>
            <pc:sldMk cId="1235067230" sldId="265"/>
            <ac:picMk id="3" creationId="{DB8A6AD7-DE6A-447F-8745-0E6C0E2BD587}"/>
          </ac:picMkLst>
        </pc:picChg>
        <pc:picChg chg="add">
          <ac:chgData name="Sarah Gothard" userId="0e53f415fda5f162" providerId="LiveId" clId="{6DDFBA4D-D143-490F-9A90-37EAAE3C6548}" dt="2019-09-28T19:44:12.312" v="24" actId="26606"/>
          <ac:picMkLst>
            <pc:docMk/>
            <pc:sldMk cId="1235067230" sldId="265"/>
            <ac:picMk id="8" creationId="{EA8ADA9F-99E3-4964-8962-1118D1439FBA}"/>
          </ac:picMkLst>
        </pc:picChg>
      </pc:sldChg>
      <pc:sldChg chg="addSp modSp mod setBg">
        <pc:chgData name="Sarah Gothard" userId="0e53f415fda5f162" providerId="LiveId" clId="{6DDFBA4D-D143-490F-9A90-37EAAE3C6548}" dt="2019-09-28T19:44:15.316" v="25" actId="26606"/>
        <pc:sldMkLst>
          <pc:docMk/>
          <pc:sldMk cId="4055776018" sldId="266"/>
        </pc:sldMkLst>
        <pc:spChg chg="mod ord">
          <ac:chgData name="Sarah Gothard" userId="0e53f415fda5f162" providerId="LiveId" clId="{6DDFBA4D-D143-490F-9A90-37EAAE3C6548}" dt="2019-09-28T19:44:15.316" v="25" actId="26606"/>
          <ac:spMkLst>
            <pc:docMk/>
            <pc:sldMk cId="4055776018" sldId="266"/>
            <ac:spMk id="2" creationId="{ED743B92-DE1B-496C-AC07-9E908C1F61A1}"/>
          </ac:spMkLst>
        </pc:spChg>
        <pc:spChg chg="add">
          <ac:chgData name="Sarah Gothard" userId="0e53f415fda5f162" providerId="LiveId" clId="{6DDFBA4D-D143-490F-9A90-37EAAE3C6548}" dt="2019-09-28T19:44:15.316" v="25" actId="26606"/>
          <ac:spMkLst>
            <pc:docMk/>
            <pc:sldMk cId="4055776018" sldId="266"/>
            <ac:spMk id="53" creationId="{C068D0EE-C6C8-484A-AFB7-3602BA27F8CD}"/>
          </ac:spMkLst>
        </pc:spChg>
        <pc:spChg chg="add">
          <ac:chgData name="Sarah Gothard" userId="0e53f415fda5f162" providerId="LiveId" clId="{6DDFBA4D-D143-490F-9A90-37EAAE3C6548}" dt="2019-09-28T19:44:15.316" v="25" actId="26606"/>
          <ac:spMkLst>
            <pc:docMk/>
            <pc:sldMk cId="4055776018" sldId="266"/>
            <ac:spMk id="55" creationId="{DDE5FB8C-CC3F-4C24-BF4F-1B5999DE6851}"/>
          </ac:spMkLst>
        </pc:spChg>
        <pc:grpChg chg="add">
          <ac:chgData name="Sarah Gothard" userId="0e53f415fda5f162" providerId="LiveId" clId="{6DDFBA4D-D143-490F-9A90-37EAAE3C6548}" dt="2019-09-28T19:44:15.316" v="25" actId="26606"/>
          <ac:grpSpMkLst>
            <pc:docMk/>
            <pc:sldMk cId="4055776018" sldId="266"/>
            <ac:grpSpMk id="12" creationId="{366C3164-AA9F-47E3-913A-4F002BC00F6E}"/>
          </ac:grpSpMkLst>
        </pc:grpChg>
        <pc:picChg chg="mod">
          <ac:chgData name="Sarah Gothard" userId="0e53f415fda5f162" providerId="LiveId" clId="{6DDFBA4D-D143-490F-9A90-37EAAE3C6548}" dt="2019-09-28T19:44:15.316" v="25" actId="26606"/>
          <ac:picMkLst>
            <pc:docMk/>
            <pc:sldMk cId="4055776018" sldId="266"/>
            <ac:picMk id="5" creationId="{A49D3A8C-50BB-46C6-A362-F0AFC41582E5}"/>
          </ac:picMkLst>
        </pc:picChg>
        <pc:picChg chg="add">
          <ac:chgData name="Sarah Gothard" userId="0e53f415fda5f162" providerId="LiveId" clId="{6DDFBA4D-D143-490F-9A90-37EAAE3C6548}" dt="2019-09-28T19:44:15.316" v="25" actId="26606"/>
          <ac:picMkLst>
            <pc:docMk/>
            <pc:sldMk cId="4055776018" sldId="266"/>
            <ac:picMk id="10" creationId="{EA8ADA9F-99E3-4964-8962-1118D1439FBA}"/>
          </ac:picMkLst>
        </pc:picChg>
      </pc:sldChg>
      <pc:sldChg chg="addSp modSp mod setBg">
        <pc:chgData name="Sarah Gothard" userId="0e53f415fda5f162" providerId="LiveId" clId="{6DDFBA4D-D143-490F-9A90-37EAAE3C6548}" dt="2019-09-28T19:44:18.380" v="26" actId="26606"/>
        <pc:sldMkLst>
          <pc:docMk/>
          <pc:sldMk cId="4010655587" sldId="267"/>
        </pc:sldMkLst>
        <pc:spChg chg="mod ord">
          <ac:chgData name="Sarah Gothard" userId="0e53f415fda5f162" providerId="LiveId" clId="{6DDFBA4D-D143-490F-9A90-37EAAE3C6548}" dt="2019-09-28T19:44:18.380" v="26" actId="26606"/>
          <ac:spMkLst>
            <pc:docMk/>
            <pc:sldMk cId="4010655587" sldId="267"/>
            <ac:spMk id="2" creationId="{ED743B92-DE1B-496C-AC07-9E908C1F61A1}"/>
          </ac:spMkLst>
        </pc:spChg>
        <pc:spChg chg="add">
          <ac:chgData name="Sarah Gothard" userId="0e53f415fda5f162" providerId="LiveId" clId="{6DDFBA4D-D143-490F-9A90-37EAAE3C6548}" dt="2019-09-28T19:44:18.380" v="26" actId="26606"/>
          <ac:spMkLst>
            <pc:docMk/>
            <pc:sldMk cId="4010655587" sldId="267"/>
            <ac:spMk id="51" creationId="{C068D0EE-C6C8-484A-AFB7-3602BA27F8CD}"/>
          </ac:spMkLst>
        </pc:spChg>
        <pc:spChg chg="add">
          <ac:chgData name="Sarah Gothard" userId="0e53f415fda5f162" providerId="LiveId" clId="{6DDFBA4D-D143-490F-9A90-37EAAE3C6548}" dt="2019-09-28T19:44:18.380" v="26" actId="26606"/>
          <ac:spMkLst>
            <pc:docMk/>
            <pc:sldMk cId="4010655587" sldId="267"/>
            <ac:spMk id="53" creationId="{DDE5FB8C-CC3F-4C24-BF4F-1B5999DE6851}"/>
          </ac:spMkLst>
        </pc:spChg>
        <pc:grpChg chg="add">
          <ac:chgData name="Sarah Gothard" userId="0e53f415fda5f162" providerId="LiveId" clId="{6DDFBA4D-D143-490F-9A90-37EAAE3C6548}" dt="2019-09-28T19:44:18.380" v="26" actId="26606"/>
          <ac:grpSpMkLst>
            <pc:docMk/>
            <pc:sldMk cId="4010655587" sldId="267"/>
            <ac:grpSpMk id="10" creationId="{366C3164-AA9F-47E3-913A-4F002BC00F6E}"/>
          </ac:grpSpMkLst>
        </pc:grpChg>
        <pc:picChg chg="mod">
          <ac:chgData name="Sarah Gothard" userId="0e53f415fda5f162" providerId="LiveId" clId="{6DDFBA4D-D143-490F-9A90-37EAAE3C6548}" dt="2019-09-28T19:44:18.380" v="26" actId="26606"/>
          <ac:picMkLst>
            <pc:docMk/>
            <pc:sldMk cId="4010655587" sldId="267"/>
            <ac:picMk id="3" creationId="{7DD2FB08-234E-4A2F-A687-22C1B4FA91E9}"/>
          </ac:picMkLst>
        </pc:picChg>
        <pc:picChg chg="add">
          <ac:chgData name="Sarah Gothard" userId="0e53f415fda5f162" providerId="LiveId" clId="{6DDFBA4D-D143-490F-9A90-37EAAE3C6548}" dt="2019-09-28T19:44:18.380" v="26" actId="26606"/>
          <ac:picMkLst>
            <pc:docMk/>
            <pc:sldMk cId="4010655587" sldId="267"/>
            <ac:picMk id="8" creationId="{EA8ADA9F-99E3-4964-8962-1118D1439FBA}"/>
          </ac:picMkLst>
        </pc:picChg>
      </pc:sldChg>
      <pc:sldChg chg="addSp modSp mod setBg">
        <pc:chgData name="Sarah Gothard" userId="0e53f415fda5f162" providerId="LiveId" clId="{6DDFBA4D-D143-490F-9A90-37EAAE3C6548}" dt="2019-09-28T19:44:22.147" v="27" actId="26606"/>
        <pc:sldMkLst>
          <pc:docMk/>
          <pc:sldMk cId="3954095677" sldId="268"/>
        </pc:sldMkLst>
        <pc:spChg chg="mod ord">
          <ac:chgData name="Sarah Gothard" userId="0e53f415fda5f162" providerId="LiveId" clId="{6DDFBA4D-D143-490F-9A90-37EAAE3C6548}" dt="2019-09-28T19:44:22.147" v="27" actId="26606"/>
          <ac:spMkLst>
            <pc:docMk/>
            <pc:sldMk cId="3954095677" sldId="268"/>
            <ac:spMk id="2" creationId="{ED743B92-DE1B-496C-AC07-9E908C1F61A1}"/>
          </ac:spMkLst>
        </pc:spChg>
        <pc:spChg chg="add">
          <ac:chgData name="Sarah Gothard" userId="0e53f415fda5f162" providerId="LiveId" clId="{6DDFBA4D-D143-490F-9A90-37EAAE3C6548}" dt="2019-09-28T19:44:22.147" v="27" actId="26606"/>
          <ac:spMkLst>
            <pc:docMk/>
            <pc:sldMk cId="3954095677" sldId="268"/>
            <ac:spMk id="51" creationId="{C068D0EE-C6C8-484A-AFB7-3602BA27F8CD}"/>
          </ac:spMkLst>
        </pc:spChg>
        <pc:spChg chg="add">
          <ac:chgData name="Sarah Gothard" userId="0e53f415fda5f162" providerId="LiveId" clId="{6DDFBA4D-D143-490F-9A90-37EAAE3C6548}" dt="2019-09-28T19:44:22.147" v="27" actId="26606"/>
          <ac:spMkLst>
            <pc:docMk/>
            <pc:sldMk cId="3954095677" sldId="268"/>
            <ac:spMk id="53" creationId="{DDE5FB8C-CC3F-4C24-BF4F-1B5999DE6851}"/>
          </ac:spMkLst>
        </pc:spChg>
        <pc:grpChg chg="add">
          <ac:chgData name="Sarah Gothard" userId="0e53f415fda5f162" providerId="LiveId" clId="{6DDFBA4D-D143-490F-9A90-37EAAE3C6548}" dt="2019-09-28T19:44:22.147" v="27" actId="26606"/>
          <ac:grpSpMkLst>
            <pc:docMk/>
            <pc:sldMk cId="3954095677" sldId="268"/>
            <ac:grpSpMk id="10" creationId="{366C3164-AA9F-47E3-913A-4F002BC00F6E}"/>
          </ac:grpSpMkLst>
        </pc:grpChg>
        <pc:picChg chg="mod">
          <ac:chgData name="Sarah Gothard" userId="0e53f415fda5f162" providerId="LiveId" clId="{6DDFBA4D-D143-490F-9A90-37EAAE3C6548}" dt="2019-09-28T19:44:22.147" v="27" actId="26606"/>
          <ac:picMkLst>
            <pc:docMk/>
            <pc:sldMk cId="3954095677" sldId="268"/>
            <ac:picMk id="3" creationId="{CD6CDD77-C87E-469D-A21A-E5B817016F6C}"/>
          </ac:picMkLst>
        </pc:picChg>
        <pc:picChg chg="add">
          <ac:chgData name="Sarah Gothard" userId="0e53f415fda5f162" providerId="LiveId" clId="{6DDFBA4D-D143-490F-9A90-37EAAE3C6548}" dt="2019-09-28T19:44:22.147" v="27" actId="26606"/>
          <ac:picMkLst>
            <pc:docMk/>
            <pc:sldMk cId="3954095677" sldId="268"/>
            <ac:picMk id="8" creationId="{EA8ADA9F-99E3-4964-8962-1118D1439FBA}"/>
          </ac:picMkLst>
        </pc:picChg>
      </pc:sldChg>
      <pc:sldChg chg="addSp modSp mod setBg">
        <pc:chgData name="Sarah Gothard" userId="0e53f415fda5f162" providerId="LiveId" clId="{6DDFBA4D-D143-490F-9A90-37EAAE3C6548}" dt="2019-09-28T19:42:17.755" v="17" actId="26606"/>
        <pc:sldMkLst>
          <pc:docMk/>
          <pc:sldMk cId="1253945501" sldId="269"/>
        </pc:sldMkLst>
        <pc:spChg chg="mod ord">
          <ac:chgData name="Sarah Gothard" userId="0e53f415fda5f162" providerId="LiveId" clId="{6DDFBA4D-D143-490F-9A90-37EAAE3C6548}" dt="2019-09-28T19:42:17.755" v="17" actId="26606"/>
          <ac:spMkLst>
            <pc:docMk/>
            <pc:sldMk cId="1253945501" sldId="269"/>
            <ac:spMk id="2" creationId="{ED743B92-DE1B-496C-AC07-9E908C1F61A1}"/>
          </ac:spMkLst>
        </pc:spChg>
        <pc:spChg chg="add">
          <ac:chgData name="Sarah Gothard" userId="0e53f415fda5f162" providerId="LiveId" clId="{6DDFBA4D-D143-490F-9A90-37EAAE3C6548}" dt="2019-09-28T19:42:17.755" v="17" actId="26606"/>
          <ac:spMkLst>
            <pc:docMk/>
            <pc:sldMk cId="1253945501" sldId="269"/>
            <ac:spMk id="51" creationId="{C068D0EE-C6C8-484A-AFB7-3602BA27F8CD}"/>
          </ac:spMkLst>
        </pc:spChg>
        <pc:spChg chg="add">
          <ac:chgData name="Sarah Gothard" userId="0e53f415fda5f162" providerId="LiveId" clId="{6DDFBA4D-D143-490F-9A90-37EAAE3C6548}" dt="2019-09-28T19:42:17.755" v="17" actId="26606"/>
          <ac:spMkLst>
            <pc:docMk/>
            <pc:sldMk cId="1253945501" sldId="269"/>
            <ac:spMk id="53" creationId="{DDE5FB8C-CC3F-4C24-BF4F-1B5999DE6851}"/>
          </ac:spMkLst>
        </pc:spChg>
        <pc:grpChg chg="add">
          <ac:chgData name="Sarah Gothard" userId="0e53f415fda5f162" providerId="LiveId" clId="{6DDFBA4D-D143-490F-9A90-37EAAE3C6548}" dt="2019-09-28T19:42:17.755" v="17" actId="26606"/>
          <ac:grpSpMkLst>
            <pc:docMk/>
            <pc:sldMk cId="1253945501" sldId="269"/>
            <ac:grpSpMk id="10" creationId="{366C3164-AA9F-47E3-913A-4F002BC00F6E}"/>
          </ac:grpSpMkLst>
        </pc:grpChg>
        <pc:picChg chg="mod">
          <ac:chgData name="Sarah Gothard" userId="0e53f415fda5f162" providerId="LiveId" clId="{6DDFBA4D-D143-490F-9A90-37EAAE3C6548}" dt="2019-09-28T19:42:17.755" v="17" actId="26606"/>
          <ac:picMkLst>
            <pc:docMk/>
            <pc:sldMk cId="1253945501" sldId="269"/>
            <ac:picMk id="3" creationId="{B5B154D7-DA6C-416A-81A6-8612B9176F6C}"/>
          </ac:picMkLst>
        </pc:picChg>
        <pc:picChg chg="add">
          <ac:chgData name="Sarah Gothard" userId="0e53f415fda5f162" providerId="LiveId" clId="{6DDFBA4D-D143-490F-9A90-37EAAE3C6548}" dt="2019-09-28T19:42:17.755" v="17" actId="26606"/>
          <ac:picMkLst>
            <pc:docMk/>
            <pc:sldMk cId="1253945501" sldId="269"/>
            <ac:picMk id="8" creationId="{EA8ADA9F-99E3-4964-8962-1118D1439F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134232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77511" y="5410201"/>
            <a:ext cx="2743200" cy="365125"/>
          </a:xfrm>
        </p:spPr>
        <p:txBody>
          <a:bodyPr/>
          <a:lstStyle/>
          <a:p>
            <a:fld id="{5D44A5E8-EBEC-488E-AE66-5DA21A38EE26}" type="datetime1">
              <a:rPr lang="en-US" smtClean="0"/>
              <a:t>9/28/2019</a:t>
            </a:fld>
            <a:endParaRPr lang="en-US" dirty="0"/>
          </a:p>
        </p:txBody>
      </p:sp>
      <p:sp>
        <p:nvSpPr>
          <p:cNvPr id="5" name="Footer Placeholder 4"/>
          <p:cNvSpPr>
            <a:spLocks noGrp="1"/>
          </p:cNvSpPr>
          <p:nvPr>
            <p:ph type="ftr" sz="quarter" idx="11"/>
          </p:nvPr>
        </p:nvSpPr>
        <p:spPr>
          <a:xfrm>
            <a:off x="5416458" y="6597059"/>
            <a:ext cx="5124886" cy="365125"/>
          </a:xfrm>
        </p:spPr>
        <p:txBody>
          <a:bodyPr/>
          <a:lstStyle/>
          <a:p>
            <a:r>
              <a:rPr lang="en-US" dirty="0"/>
              <a:t>Public Domain</a:t>
            </a:r>
          </a:p>
        </p:txBody>
      </p:sp>
      <p:sp>
        <p:nvSpPr>
          <p:cNvPr id="6" name="Slide Number Placeholder 5"/>
          <p:cNvSpPr>
            <a:spLocks noGrp="1"/>
          </p:cNvSpPr>
          <p:nvPr>
            <p:ph type="sldNum" sz="quarter" idx="12"/>
          </p:nvPr>
        </p:nvSpPr>
        <p:spPr>
          <a:xfrm>
            <a:off x="9896911" y="5410199"/>
            <a:ext cx="771089" cy="365125"/>
          </a:xfrm>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92159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4850994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365701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857012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36558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13902857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25092007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07769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201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9/28/2019</a:t>
            </a:fld>
            <a:endParaRPr lang="en-US" dirty="0"/>
          </a:p>
        </p:txBody>
      </p:sp>
      <p:sp>
        <p:nvSpPr>
          <p:cNvPr id="5" name="Footer Placeholder 4"/>
          <p:cNvSpPr>
            <a:spLocks noGrp="1"/>
          </p:cNvSpPr>
          <p:nvPr>
            <p:ph type="ftr" sz="quarter" idx="11"/>
          </p:nvPr>
        </p:nvSpPr>
        <p:spPr>
          <a:xfrm>
            <a:off x="5491345" y="6558190"/>
            <a:ext cx="6239309"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04534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08728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14971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9/28/2019</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01077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5901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9/28/2019</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7208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114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2498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F1B597-F26C-4EAF-A163-38755C5479C0}" type="datetime1">
              <a:rPr lang="en-US" smtClean="0"/>
              <a:t>9/28/2019</a:t>
            </a:fld>
            <a:endParaRPr lang="en-US" dirty="0"/>
          </a:p>
        </p:txBody>
      </p:sp>
      <p:sp>
        <p:nvSpPr>
          <p:cNvPr id="5" name="Footer Placeholder 4"/>
          <p:cNvSpPr>
            <a:spLocks noGrp="1"/>
          </p:cNvSpPr>
          <p:nvPr>
            <p:ph type="ftr" sz="quarter" idx="3"/>
          </p:nvPr>
        </p:nvSpPr>
        <p:spPr>
          <a:xfrm>
            <a:off x="5556362" y="6622870"/>
            <a:ext cx="1079275" cy="352697"/>
          </a:xfrm>
          <a:prstGeom prst="rect">
            <a:avLst/>
          </a:prstGeom>
        </p:spPr>
        <p:txBody>
          <a:bodyPr vert="horz" lIns="91440" tIns="45720" rIns="91440" bIns="45720" rtlCol="0" anchor="ctr"/>
          <a:lstStyle>
            <a:lvl1pPr algn="l">
              <a:defRPr sz="1050" cap="none" baseline="0">
                <a:solidFill>
                  <a:schemeClr val="bg1"/>
                </a:solidFill>
                <a:latin typeface="Arial" panose="020B0604020202020204" pitchFamily="34" charset="0"/>
                <a:cs typeface="Arial" panose="020B0604020202020204" pitchFamily="34" charset="0"/>
              </a:defRPr>
            </a:lvl1pPr>
          </a:lstStyle>
          <a:p>
            <a:r>
              <a:rPr lang="en-US" dirty="0"/>
              <a:t>Public Domain</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238387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9"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62" name="Group 61">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4"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6"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1"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63" name="Group 62">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4"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102" name="Rectangle 101">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B7A648B-1975-4822-8673-8D072BD97F60}"/>
              </a:ext>
            </a:extLst>
          </p:cNvPr>
          <p:cNvPicPr>
            <a:picLocks noChangeAspect="1"/>
          </p:cNvPicPr>
          <p:nvPr/>
        </p:nvPicPr>
        <p:blipFill>
          <a:blip r:embed="rId5"/>
          <a:stretch>
            <a:fillRect/>
          </a:stretch>
        </p:blipFill>
        <p:spPr>
          <a:xfrm>
            <a:off x="643467" y="2134024"/>
            <a:ext cx="10905066" cy="2589952"/>
          </a:xfrm>
          <a:prstGeom prst="rect">
            <a:avLst/>
          </a:prstGeom>
        </p:spPr>
      </p:pic>
    </p:spTree>
    <p:extLst>
      <p:ext uri="{BB962C8B-B14F-4D97-AF65-F5344CB8AC3E}">
        <p14:creationId xmlns:p14="http://schemas.microsoft.com/office/powerpoint/2010/main" val="412136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8A6AD7-DE6A-447F-8745-0E6C0E2BD587}"/>
              </a:ext>
            </a:extLst>
          </p:cNvPr>
          <p:cNvPicPr>
            <a:picLocks noChangeAspect="1"/>
          </p:cNvPicPr>
          <p:nvPr/>
        </p:nvPicPr>
        <p:blipFill>
          <a:blip r:embed="rId4"/>
          <a:stretch>
            <a:fillRect/>
          </a:stretch>
        </p:blipFill>
        <p:spPr>
          <a:xfrm>
            <a:off x="643467" y="1929554"/>
            <a:ext cx="10905066" cy="2998892"/>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23506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3" name="Rectangle 52">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9D3A8C-50BB-46C6-A362-F0AFC41582E5}"/>
              </a:ext>
            </a:extLst>
          </p:cNvPr>
          <p:cNvPicPr>
            <a:picLocks noChangeAspect="1"/>
          </p:cNvPicPr>
          <p:nvPr/>
        </p:nvPicPr>
        <p:blipFill>
          <a:blip r:embed="rId4"/>
          <a:stretch>
            <a:fillRect/>
          </a:stretch>
        </p:blipFill>
        <p:spPr>
          <a:xfrm>
            <a:off x="1054311" y="643467"/>
            <a:ext cx="1008337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05577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D2FB08-234E-4A2F-A687-22C1B4FA91E9}"/>
              </a:ext>
            </a:extLst>
          </p:cNvPr>
          <p:cNvPicPr>
            <a:picLocks noChangeAspect="1"/>
          </p:cNvPicPr>
          <p:nvPr/>
        </p:nvPicPr>
        <p:blipFill>
          <a:blip r:embed="rId4"/>
          <a:stretch>
            <a:fillRect/>
          </a:stretch>
        </p:blipFill>
        <p:spPr>
          <a:xfrm>
            <a:off x="1121834" y="643467"/>
            <a:ext cx="9948331"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01065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6CDD77-C87E-469D-A21A-E5B817016F6C}"/>
              </a:ext>
            </a:extLst>
          </p:cNvPr>
          <p:cNvPicPr>
            <a:picLocks noChangeAspect="1"/>
          </p:cNvPicPr>
          <p:nvPr/>
        </p:nvPicPr>
        <p:blipFill>
          <a:blip r:embed="rId4"/>
          <a:stretch>
            <a:fillRect/>
          </a:stretch>
        </p:blipFill>
        <p:spPr>
          <a:xfrm>
            <a:off x="643467" y="1888660"/>
            <a:ext cx="10905066" cy="3080680"/>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95409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11"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2"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113"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F860AE-6B3A-44CE-9DC9-F00919CCBDA8}"/>
              </a:ext>
            </a:extLst>
          </p:cNvPr>
          <p:cNvPicPr>
            <a:picLocks noChangeAspect="1"/>
          </p:cNvPicPr>
          <p:nvPr/>
        </p:nvPicPr>
        <p:blipFill>
          <a:blip r:embed="rId4"/>
          <a:stretch>
            <a:fillRect/>
          </a:stretch>
        </p:blipFill>
        <p:spPr>
          <a:xfrm>
            <a:off x="1054311" y="643467"/>
            <a:ext cx="1008337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11078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3" name="Rectangle 52">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22B778-61CA-4C40-8CD9-68095BF45507}"/>
              </a:ext>
            </a:extLst>
          </p:cNvPr>
          <p:cNvPicPr>
            <a:picLocks noChangeAspect="1"/>
          </p:cNvPicPr>
          <p:nvPr/>
        </p:nvPicPr>
        <p:blipFill>
          <a:blip r:embed="rId4"/>
          <a:stretch>
            <a:fillRect/>
          </a:stretch>
        </p:blipFill>
        <p:spPr>
          <a:xfrm>
            <a:off x="1099527" y="643467"/>
            <a:ext cx="9992946"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84648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2" name="Rectangle 51">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317F6E-DB60-4DCD-AFB0-01E2E3C725DF}"/>
              </a:ext>
            </a:extLst>
          </p:cNvPr>
          <p:cNvPicPr>
            <a:picLocks noChangeAspect="1"/>
          </p:cNvPicPr>
          <p:nvPr/>
        </p:nvPicPr>
        <p:blipFill>
          <a:blip r:embed="rId4"/>
          <a:stretch>
            <a:fillRect/>
          </a:stretch>
        </p:blipFill>
        <p:spPr>
          <a:xfrm>
            <a:off x="643467" y="1915922"/>
            <a:ext cx="10905066" cy="302615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52566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712007-4526-41C1-94C8-789B686248C7}"/>
              </a:ext>
            </a:extLst>
          </p:cNvPr>
          <p:cNvPicPr>
            <a:picLocks noChangeAspect="1"/>
          </p:cNvPicPr>
          <p:nvPr/>
        </p:nvPicPr>
        <p:blipFill>
          <a:blip r:embed="rId4"/>
          <a:stretch>
            <a:fillRect/>
          </a:stretch>
        </p:blipFill>
        <p:spPr>
          <a:xfrm>
            <a:off x="1054311" y="643467"/>
            <a:ext cx="1008337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06207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3DF812-3594-4289-AA33-243BB3AF2506}"/>
              </a:ext>
            </a:extLst>
          </p:cNvPr>
          <p:cNvPicPr>
            <a:picLocks noChangeAspect="1"/>
          </p:cNvPicPr>
          <p:nvPr/>
        </p:nvPicPr>
        <p:blipFill>
          <a:blip r:embed="rId4"/>
          <a:stretch>
            <a:fillRect/>
          </a:stretch>
        </p:blipFill>
        <p:spPr>
          <a:xfrm>
            <a:off x="1077021" y="643467"/>
            <a:ext cx="1003795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15513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B154D7-DA6C-416A-81A6-8612B9176F6C}"/>
              </a:ext>
            </a:extLst>
          </p:cNvPr>
          <p:cNvPicPr>
            <a:picLocks noChangeAspect="1"/>
          </p:cNvPicPr>
          <p:nvPr/>
        </p:nvPicPr>
        <p:blipFill>
          <a:blip r:embed="rId4"/>
          <a:stretch>
            <a:fillRect/>
          </a:stretch>
        </p:blipFill>
        <p:spPr>
          <a:xfrm>
            <a:off x="643467" y="1929554"/>
            <a:ext cx="10905066" cy="2998892"/>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25394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6"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7"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F8E7DC-DE18-44F5-9553-D4D274BAFBA4}"/>
              </a:ext>
            </a:extLst>
          </p:cNvPr>
          <p:cNvPicPr>
            <a:picLocks noChangeAspect="1"/>
          </p:cNvPicPr>
          <p:nvPr/>
        </p:nvPicPr>
        <p:blipFill>
          <a:blip r:embed="rId4"/>
          <a:stretch>
            <a:fillRect/>
          </a:stretch>
        </p:blipFill>
        <p:spPr>
          <a:xfrm>
            <a:off x="1077021" y="643467"/>
            <a:ext cx="1003795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49722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5FAAEE-8DD4-462C-9675-6A573D866C2E}"/>
              </a:ext>
            </a:extLst>
          </p:cNvPr>
          <p:cNvPicPr>
            <a:picLocks noChangeAspect="1"/>
          </p:cNvPicPr>
          <p:nvPr/>
        </p:nvPicPr>
        <p:blipFill>
          <a:blip r:embed="rId4"/>
          <a:stretch>
            <a:fillRect/>
          </a:stretch>
        </p:blipFill>
        <p:spPr>
          <a:xfrm>
            <a:off x="1077021" y="643467"/>
            <a:ext cx="1003795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3064908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Words>
  <Application>Microsoft Office PowerPoint</Application>
  <PresentationFormat>Widescreen</PresentationFormat>
  <Paragraphs>14</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2019-09-28T19:44:22Z</dcterms:created>
  <dcterms:modified xsi:type="dcterms:W3CDTF">2019-09-28T19:44:23Z</dcterms:modified>
</cp:coreProperties>
</file>