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7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EA825-D67F-4015-9813-7D124D21C713}" v="9" dt="2020-11-06T20:56:53.492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5" d="100"/>
          <a:sy n="65" d="100"/>
        </p:scale>
        <p:origin x="9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F6EA825-D67F-4015-9813-7D124D21C713}"/>
    <pc:docChg chg="undo custSel addSld delSld modSld">
      <pc:chgData name="Sarah Gothard" userId="0e53f415fda5f162" providerId="LiveId" clId="{7F6EA825-D67F-4015-9813-7D124D21C713}" dt="2020-11-06T20:57:04.013" v="46" actId="47"/>
      <pc:docMkLst>
        <pc:docMk/>
      </pc:docMkLst>
      <pc:sldChg chg="addSp delSp modSp mod">
        <pc:chgData name="Sarah Gothard" userId="0e53f415fda5f162" providerId="LiveId" clId="{7F6EA825-D67F-4015-9813-7D124D21C713}" dt="2020-11-06T20:48:39.996" v="3" actId="1076"/>
        <pc:sldMkLst>
          <pc:docMk/>
          <pc:sldMk cId="864493140" sldId="258"/>
        </pc:sldMkLst>
        <pc:picChg chg="add mod">
          <ac:chgData name="Sarah Gothard" userId="0e53f415fda5f162" providerId="LiveId" clId="{7F6EA825-D67F-4015-9813-7D124D21C713}" dt="2020-11-06T20:48:39.996" v="3" actId="1076"/>
          <ac:picMkLst>
            <pc:docMk/>
            <pc:sldMk cId="864493140" sldId="258"/>
            <ac:picMk id="2" creationId="{C56A7A89-4A46-4A06-971C-D13D7449C6E2}"/>
          </ac:picMkLst>
        </pc:picChg>
        <pc:picChg chg="del">
          <ac:chgData name="Sarah Gothard" userId="0e53f415fda5f162" providerId="LiveId" clId="{7F6EA825-D67F-4015-9813-7D124D21C713}" dt="2020-11-06T20:48:33.575" v="0" actId="478"/>
          <ac:picMkLst>
            <pc:docMk/>
            <pc:sldMk cId="864493140" sldId="258"/>
            <ac:picMk id="5" creationId="{D3A3950E-BAA0-4AE0-B99E-12F8F780B0CE}"/>
          </ac:picMkLst>
        </pc:picChg>
      </pc:sldChg>
      <pc:sldChg chg="addSp delSp modSp mod">
        <pc:chgData name="Sarah Gothard" userId="0e53f415fda5f162" providerId="LiveId" clId="{7F6EA825-D67F-4015-9813-7D124D21C713}" dt="2020-11-06T20:49:46.386" v="11" actId="1076"/>
        <pc:sldMkLst>
          <pc:docMk/>
          <pc:sldMk cId="3843546601" sldId="259"/>
        </pc:sldMkLst>
        <pc:picChg chg="add mod">
          <ac:chgData name="Sarah Gothard" userId="0e53f415fda5f162" providerId="LiveId" clId="{7F6EA825-D67F-4015-9813-7D124D21C713}" dt="2020-11-06T20:49:46.386" v="11" actId="1076"/>
          <ac:picMkLst>
            <pc:docMk/>
            <pc:sldMk cId="3843546601" sldId="259"/>
            <ac:picMk id="2" creationId="{3AEA3C41-63B8-4956-B11C-15A94652D7C1}"/>
          </ac:picMkLst>
        </pc:picChg>
        <pc:picChg chg="del">
          <ac:chgData name="Sarah Gothard" userId="0e53f415fda5f162" providerId="LiveId" clId="{7F6EA825-D67F-4015-9813-7D124D21C713}" dt="2020-11-06T20:49:16.082" v="8" actId="478"/>
          <ac:picMkLst>
            <pc:docMk/>
            <pc:sldMk cId="3843546601" sldId="259"/>
            <ac:picMk id="5" creationId="{07690F56-609B-44A3-B4FC-CBC78D551189}"/>
          </ac:picMkLst>
        </pc:picChg>
      </pc:sldChg>
      <pc:sldChg chg="addSp delSp modSp add del mod">
        <pc:chgData name="Sarah Gothard" userId="0e53f415fda5f162" providerId="LiveId" clId="{7F6EA825-D67F-4015-9813-7D124D21C713}" dt="2020-11-06T20:52:20.022" v="19" actId="1076"/>
        <pc:sldMkLst>
          <pc:docMk/>
          <pc:sldMk cId="1485050892" sldId="260"/>
        </pc:sldMkLst>
        <pc:picChg chg="del">
          <ac:chgData name="Sarah Gothard" userId="0e53f415fda5f162" providerId="LiveId" clId="{7F6EA825-D67F-4015-9813-7D124D21C713}" dt="2020-11-06T20:49:57.062" v="14" actId="478"/>
          <ac:picMkLst>
            <pc:docMk/>
            <pc:sldMk cId="1485050892" sldId="260"/>
            <ac:picMk id="2" creationId="{0DA2C6EB-5065-493C-97D1-BA93E51ACDF1}"/>
          </ac:picMkLst>
        </pc:picChg>
        <pc:picChg chg="add mod">
          <ac:chgData name="Sarah Gothard" userId="0e53f415fda5f162" providerId="LiveId" clId="{7F6EA825-D67F-4015-9813-7D124D21C713}" dt="2020-11-06T20:52:20.022" v="19" actId="1076"/>
          <ac:picMkLst>
            <pc:docMk/>
            <pc:sldMk cId="1485050892" sldId="260"/>
            <ac:picMk id="3" creationId="{28BAAAE8-B8E7-4244-921A-6F6163979A69}"/>
          </ac:picMkLst>
        </pc:picChg>
      </pc:sldChg>
      <pc:sldChg chg="addSp delSp modSp mod">
        <pc:chgData name="Sarah Gothard" userId="0e53f415fda5f162" providerId="LiveId" clId="{7F6EA825-D67F-4015-9813-7D124D21C713}" dt="2020-11-06T20:53:12.478" v="23" actId="1076"/>
        <pc:sldMkLst>
          <pc:docMk/>
          <pc:sldMk cId="2048550990" sldId="261"/>
        </pc:sldMkLst>
        <pc:picChg chg="del">
          <ac:chgData name="Sarah Gothard" userId="0e53f415fda5f162" providerId="LiveId" clId="{7F6EA825-D67F-4015-9813-7D124D21C713}" dt="2020-11-06T20:50:03.468" v="15" actId="478"/>
          <ac:picMkLst>
            <pc:docMk/>
            <pc:sldMk cId="2048550990" sldId="261"/>
            <ac:picMk id="2" creationId="{DA670828-4B8F-4B4C-A701-A819914732D8}"/>
          </ac:picMkLst>
        </pc:picChg>
        <pc:picChg chg="add mod">
          <ac:chgData name="Sarah Gothard" userId="0e53f415fda5f162" providerId="LiveId" clId="{7F6EA825-D67F-4015-9813-7D124D21C713}" dt="2020-11-06T20:53:12.478" v="23" actId="1076"/>
          <ac:picMkLst>
            <pc:docMk/>
            <pc:sldMk cId="2048550990" sldId="261"/>
            <ac:picMk id="3" creationId="{00982ACF-540D-4FD0-BE63-B0D7CD9540CD}"/>
          </ac:picMkLst>
        </pc:picChg>
      </pc:sldChg>
      <pc:sldChg chg="addSp delSp modSp mod">
        <pc:chgData name="Sarah Gothard" userId="0e53f415fda5f162" providerId="LiveId" clId="{7F6EA825-D67F-4015-9813-7D124D21C713}" dt="2020-11-06T20:53:46.987" v="26" actId="1076"/>
        <pc:sldMkLst>
          <pc:docMk/>
          <pc:sldMk cId="380766801" sldId="262"/>
        </pc:sldMkLst>
        <pc:picChg chg="del">
          <ac:chgData name="Sarah Gothard" userId="0e53f415fda5f162" providerId="LiveId" clId="{7F6EA825-D67F-4015-9813-7D124D21C713}" dt="2020-11-06T20:50:08.016" v="16" actId="478"/>
          <ac:picMkLst>
            <pc:docMk/>
            <pc:sldMk cId="380766801" sldId="262"/>
            <ac:picMk id="2" creationId="{61A8A389-5FDC-40BA-A7A6-FA5941A170B7}"/>
          </ac:picMkLst>
        </pc:picChg>
        <pc:picChg chg="add mod">
          <ac:chgData name="Sarah Gothard" userId="0e53f415fda5f162" providerId="LiveId" clId="{7F6EA825-D67F-4015-9813-7D124D21C713}" dt="2020-11-06T20:53:46.987" v="26" actId="1076"/>
          <ac:picMkLst>
            <pc:docMk/>
            <pc:sldMk cId="380766801" sldId="262"/>
            <ac:picMk id="3" creationId="{BB6D6AA9-B2B3-4533-96A9-167BA75724C5}"/>
          </ac:picMkLst>
        </pc:picChg>
      </pc:sldChg>
      <pc:sldChg chg="addSp delSp modSp mod">
        <pc:chgData name="Sarah Gothard" userId="0e53f415fda5f162" providerId="LiveId" clId="{7F6EA825-D67F-4015-9813-7D124D21C713}" dt="2020-11-06T20:55:21.782" v="35" actId="1076"/>
        <pc:sldMkLst>
          <pc:docMk/>
          <pc:sldMk cId="2885381566" sldId="263"/>
        </pc:sldMkLst>
        <pc:picChg chg="del">
          <ac:chgData name="Sarah Gothard" userId="0e53f415fda5f162" providerId="LiveId" clId="{7F6EA825-D67F-4015-9813-7D124D21C713}" dt="2020-11-06T20:53:55.365" v="27" actId="478"/>
          <ac:picMkLst>
            <pc:docMk/>
            <pc:sldMk cId="2885381566" sldId="263"/>
            <ac:picMk id="2" creationId="{083D18CB-2AB1-41F8-91C8-D9C98391F81E}"/>
          </ac:picMkLst>
        </pc:picChg>
        <pc:picChg chg="add mod">
          <ac:chgData name="Sarah Gothard" userId="0e53f415fda5f162" providerId="LiveId" clId="{7F6EA825-D67F-4015-9813-7D124D21C713}" dt="2020-11-06T20:55:21.782" v="35" actId="1076"/>
          <ac:picMkLst>
            <pc:docMk/>
            <pc:sldMk cId="2885381566" sldId="263"/>
            <ac:picMk id="3" creationId="{3AFD7E14-4E5B-4F81-A15B-D6C876C27873}"/>
          </ac:picMkLst>
        </pc:picChg>
      </pc:sldChg>
      <pc:sldChg chg="addSp delSp modSp mod">
        <pc:chgData name="Sarah Gothard" userId="0e53f415fda5f162" providerId="LiveId" clId="{7F6EA825-D67F-4015-9813-7D124D21C713}" dt="2020-11-06T20:49:04.355" v="7" actId="1076"/>
        <pc:sldMkLst>
          <pc:docMk/>
          <pc:sldMk cId="1071236163" sldId="264"/>
        </pc:sldMkLst>
        <pc:picChg chg="add mod">
          <ac:chgData name="Sarah Gothard" userId="0e53f415fda5f162" providerId="LiveId" clId="{7F6EA825-D67F-4015-9813-7D124D21C713}" dt="2020-11-06T20:49:04.355" v="7" actId="1076"/>
          <ac:picMkLst>
            <pc:docMk/>
            <pc:sldMk cId="1071236163" sldId="264"/>
            <ac:picMk id="2" creationId="{C355FBD4-041C-4681-B595-A21FD7F73770}"/>
          </ac:picMkLst>
        </pc:picChg>
        <pc:picChg chg="del">
          <ac:chgData name="Sarah Gothard" userId="0e53f415fda5f162" providerId="LiveId" clId="{7F6EA825-D67F-4015-9813-7D124D21C713}" dt="2020-11-06T20:48:42.526" v="4" actId="478"/>
          <ac:picMkLst>
            <pc:docMk/>
            <pc:sldMk cId="1071236163" sldId="264"/>
            <ac:picMk id="3" creationId="{1051F2BD-1F8B-4E12-B9A0-A8F4F22EFFF7}"/>
          </ac:picMkLst>
        </pc:picChg>
      </pc:sldChg>
      <pc:sldChg chg="addSp delSp modSp mod">
        <pc:chgData name="Sarah Gothard" userId="0e53f415fda5f162" providerId="LiveId" clId="{7F6EA825-D67F-4015-9813-7D124D21C713}" dt="2020-11-06T20:56:59.385" v="43" actId="1076"/>
        <pc:sldMkLst>
          <pc:docMk/>
          <pc:sldMk cId="197103646" sldId="266"/>
        </pc:sldMkLst>
        <pc:picChg chg="del">
          <ac:chgData name="Sarah Gothard" userId="0e53f415fda5f162" providerId="LiveId" clId="{7F6EA825-D67F-4015-9813-7D124D21C713}" dt="2020-11-06T20:54:01.198" v="29" actId="478"/>
          <ac:picMkLst>
            <pc:docMk/>
            <pc:sldMk cId="197103646" sldId="266"/>
            <ac:picMk id="2" creationId="{C3C1780C-52D9-4DF9-9E38-6F99ABFFC19B}"/>
          </ac:picMkLst>
        </pc:picChg>
        <pc:picChg chg="add mod">
          <ac:chgData name="Sarah Gothard" userId="0e53f415fda5f162" providerId="LiveId" clId="{7F6EA825-D67F-4015-9813-7D124D21C713}" dt="2020-11-06T20:56:59.385" v="43" actId="1076"/>
          <ac:picMkLst>
            <pc:docMk/>
            <pc:sldMk cId="197103646" sldId="266"/>
            <ac:picMk id="3" creationId="{5B6279D4-9249-41C2-9E58-6C12A585AE08}"/>
          </ac:picMkLst>
        </pc:picChg>
      </pc:sldChg>
      <pc:sldChg chg="delSp del mod">
        <pc:chgData name="Sarah Gothard" userId="0e53f415fda5f162" providerId="LiveId" clId="{7F6EA825-D67F-4015-9813-7D124D21C713}" dt="2020-11-06T20:57:01.687" v="44" actId="47"/>
        <pc:sldMkLst>
          <pc:docMk/>
          <pc:sldMk cId="4104119896" sldId="267"/>
        </pc:sldMkLst>
        <pc:picChg chg="del">
          <ac:chgData name="Sarah Gothard" userId="0e53f415fda5f162" providerId="LiveId" clId="{7F6EA825-D67F-4015-9813-7D124D21C713}" dt="2020-11-06T20:54:03.171" v="30" actId="478"/>
          <ac:picMkLst>
            <pc:docMk/>
            <pc:sldMk cId="4104119896" sldId="267"/>
            <ac:picMk id="2" creationId="{C3A1D41D-64B6-432E-ADEB-CADBA3A55D34}"/>
          </ac:picMkLst>
        </pc:picChg>
      </pc:sldChg>
      <pc:sldChg chg="delSp del mod">
        <pc:chgData name="Sarah Gothard" userId="0e53f415fda5f162" providerId="LiveId" clId="{7F6EA825-D67F-4015-9813-7D124D21C713}" dt="2020-11-06T20:57:02.560" v="45" actId="47"/>
        <pc:sldMkLst>
          <pc:docMk/>
          <pc:sldMk cId="2978091553" sldId="268"/>
        </pc:sldMkLst>
        <pc:picChg chg="del">
          <ac:chgData name="Sarah Gothard" userId="0e53f415fda5f162" providerId="LiveId" clId="{7F6EA825-D67F-4015-9813-7D124D21C713}" dt="2020-11-06T20:54:04.828" v="31" actId="478"/>
          <ac:picMkLst>
            <pc:docMk/>
            <pc:sldMk cId="2978091553" sldId="268"/>
            <ac:picMk id="3" creationId="{ADC1CE03-F77C-4CD1-804A-035CC5839382}"/>
          </ac:picMkLst>
        </pc:picChg>
      </pc:sldChg>
      <pc:sldChg chg="delSp del mod">
        <pc:chgData name="Sarah Gothard" userId="0e53f415fda5f162" providerId="LiveId" clId="{7F6EA825-D67F-4015-9813-7D124D21C713}" dt="2020-11-06T20:57:04.013" v="46" actId="47"/>
        <pc:sldMkLst>
          <pc:docMk/>
          <pc:sldMk cId="57685623" sldId="269"/>
        </pc:sldMkLst>
        <pc:picChg chg="del">
          <ac:chgData name="Sarah Gothard" userId="0e53f415fda5f162" providerId="LiveId" clId="{7F6EA825-D67F-4015-9813-7D124D21C713}" dt="2020-11-06T20:54:08.090" v="32" actId="478"/>
          <ac:picMkLst>
            <pc:docMk/>
            <pc:sldMk cId="57685623" sldId="269"/>
            <ac:picMk id="2" creationId="{F89B34FB-2AC2-4908-8F9C-59FD70FE01D7}"/>
          </ac:picMkLst>
        </pc:picChg>
      </pc:sldChg>
      <pc:sldChg chg="addSp delSp modSp mod">
        <pc:chgData name="Sarah Gothard" userId="0e53f415fda5f162" providerId="LiveId" clId="{7F6EA825-D67F-4015-9813-7D124D21C713}" dt="2020-11-06T20:55:59.598" v="40" actId="1076"/>
        <pc:sldMkLst>
          <pc:docMk/>
          <pc:sldMk cId="89172863" sldId="273"/>
        </pc:sldMkLst>
        <pc:picChg chg="del">
          <ac:chgData name="Sarah Gothard" userId="0e53f415fda5f162" providerId="LiveId" clId="{7F6EA825-D67F-4015-9813-7D124D21C713}" dt="2020-11-06T20:53:57.671" v="28" actId="478"/>
          <ac:picMkLst>
            <pc:docMk/>
            <pc:sldMk cId="89172863" sldId="273"/>
            <ac:picMk id="2" creationId="{544F4578-6427-43BE-8334-354F76678EE3}"/>
          </ac:picMkLst>
        </pc:picChg>
        <pc:picChg chg="add mod">
          <ac:chgData name="Sarah Gothard" userId="0e53f415fda5f162" providerId="LiveId" clId="{7F6EA825-D67F-4015-9813-7D124D21C713}" dt="2020-11-06T20:55:59.598" v="40" actId="1076"/>
          <ac:picMkLst>
            <pc:docMk/>
            <pc:sldMk cId="89172863" sldId="273"/>
            <ac:picMk id="3" creationId="{31F8A9D7-0149-451B-84A6-8A0CFF1B665A}"/>
          </ac:picMkLst>
        </pc:picChg>
      </pc:sldChg>
    </pc:docChg>
  </pc:docChgLst>
  <pc:docChgLst>
    <pc:chgData name="Sarah Gothard" userId="0e53f415fda5f162" providerId="LiveId" clId="{2C9E5EC8-9176-49C5-8D81-159A8D23CB1A}"/>
    <pc:docChg chg="custSel mod modSld">
      <pc:chgData name="Sarah Gothard" userId="0e53f415fda5f162" providerId="LiveId" clId="{2C9E5EC8-9176-49C5-8D81-159A8D23CB1A}" dt="2019-10-04T01:52:07.116" v="16" actId="26606"/>
      <pc:docMkLst>
        <pc:docMk/>
      </pc:docMkLst>
      <pc:sldChg chg="addSp modSp mod setBg">
        <pc:chgData name="Sarah Gothard" userId="0e53f415fda5f162" providerId="LiveId" clId="{2C9E5EC8-9176-49C5-8D81-159A8D23CB1A}" dt="2019-10-04T01:50:20.037" v="0" actId="26606"/>
        <pc:sldMkLst>
          <pc:docMk/>
          <pc:sldMk cId="2211167003" sldId="257"/>
        </pc:sldMkLst>
        <pc:spChg chg="mod ord">
          <ac:chgData name="Sarah Gothard" userId="0e53f415fda5f162" providerId="LiveId" clId="{2C9E5EC8-9176-49C5-8D81-159A8D23CB1A}" dt="2019-10-04T01:50:20.037" v="0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2C9E5EC8-9176-49C5-8D81-159A8D23CB1A}" dt="2019-10-04T01:50:20.037" v="0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0:20.037" v="0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0:20.037" v="0" actId="26606"/>
          <ac:picMkLst>
            <pc:docMk/>
            <pc:sldMk cId="2211167003" sldId="257"/>
            <ac:picMk id="2" creationId="{8D18FF09-876C-4147-986A-58093137D2D1}"/>
          </ac:picMkLst>
        </pc:picChg>
      </pc:sldChg>
      <pc:sldChg chg="addSp modSp mod setBg">
        <pc:chgData name="Sarah Gothard" userId="0e53f415fda5f162" providerId="LiveId" clId="{2C9E5EC8-9176-49C5-8D81-159A8D23CB1A}" dt="2019-10-04T01:50:25.897" v="1" actId="26606"/>
        <pc:sldMkLst>
          <pc:docMk/>
          <pc:sldMk cId="864493140" sldId="258"/>
        </pc:sldMkLst>
        <pc:spChg chg="mod ord">
          <ac:chgData name="Sarah Gothard" userId="0e53f415fda5f162" providerId="LiveId" clId="{2C9E5EC8-9176-49C5-8D81-159A8D23CB1A}" dt="2019-10-04T01:50:25.897" v="1" actId="26606"/>
          <ac:spMkLst>
            <pc:docMk/>
            <pc:sldMk cId="864493140" sldId="258"/>
            <ac:spMk id="4" creationId="{8D18DFA4-394C-48B6-98ED-0989B9BB6A4A}"/>
          </ac:spMkLst>
        </pc:spChg>
        <pc:spChg chg="add">
          <ac:chgData name="Sarah Gothard" userId="0e53f415fda5f162" providerId="LiveId" clId="{2C9E5EC8-9176-49C5-8D81-159A8D23CB1A}" dt="2019-10-04T01:50:25.897" v="1" actId="26606"/>
          <ac:spMkLst>
            <pc:docMk/>
            <pc:sldMk cId="864493140" sldId="258"/>
            <ac:spMk id="10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0:25.897" v="1" actId="26606"/>
          <ac:spMkLst>
            <pc:docMk/>
            <pc:sldMk cId="864493140" sldId="258"/>
            <ac:spMk id="12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0:25.897" v="1" actId="26606"/>
          <ac:picMkLst>
            <pc:docMk/>
            <pc:sldMk cId="864493140" sldId="258"/>
            <ac:picMk id="5" creationId="{D3A3950E-BAA0-4AE0-B99E-12F8F780B0CE}"/>
          </ac:picMkLst>
        </pc:picChg>
      </pc:sldChg>
      <pc:sldChg chg="addSp modSp mod setBg">
        <pc:chgData name="Sarah Gothard" userId="0e53f415fda5f162" providerId="LiveId" clId="{2C9E5EC8-9176-49C5-8D81-159A8D23CB1A}" dt="2019-10-04T01:50:54.558" v="5" actId="26606"/>
        <pc:sldMkLst>
          <pc:docMk/>
          <pc:sldMk cId="3843546601" sldId="259"/>
        </pc:sldMkLst>
        <pc:spChg chg="mod ord">
          <ac:chgData name="Sarah Gothard" userId="0e53f415fda5f162" providerId="LiveId" clId="{2C9E5EC8-9176-49C5-8D81-159A8D23CB1A}" dt="2019-10-04T01:50:54.558" v="5" actId="26606"/>
          <ac:spMkLst>
            <pc:docMk/>
            <pc:sldMk cId="3843546601" sldId="259"/>
            <ac:spMk id="4" creationId="{D29288F5-0F50-4456-B15C-3F659A8C756E}"/>
          </ac:spMkLst>
        </pc:spChg>
        <pc:spChg chg="add">
          <ac:chgData name="Sarah Gothard" userId="0e53f415fda5f162" providerId="LiveId" clId="{2C9E5EC8-9176-49C5-8D81-159A8D23CB1A}" dt="2019-10-04T01:50:54.558" v="5" actId="26606"/>
          <ac:spMkLst>
            <pc:docMk/>
            <pc:sldMk cId="3843546601" sldId="259"/>
            <ac:spMk id="10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0:54.558" v="5" actId="26606"/>
          <ac:spMkLst>
            <pc:docMk/>
            <pc:sldMk cId="3843546601" sldId="259"/>
            <ac:spMk id="12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0:54.558" v="5" actId="26606"/>
          <ac:picMkLst>
            <pc:docMk/>
            <pc:sldMk cId="3843546601" sldId="259"/>
            <ac:picMk id="5" creationId="{07690F56-609B-44A3-B4FC-CBC78D551189}"/>
          </ac:picMkLst>
        </pc:picChg>
      </pc:sldChg>
      <pc:sldChg chg="addSp modSp mod setBg">
        <pc:chgData name="Sarah Gothard" userId="0e53f415fda5f162" providerId="LiveId" clId="{2C9E5EC8-9176-49C5-8D81-159A8D23CB1A}" dt="2019-10-04T01:50:57.838" v="6" actId="26606"/>
        <pc:sldMkLst>
          <pc:docMk/>
          <pc:sldMk cId="1485050892" sldId="260"/>
        </pc:sldMkLst>
        <pc:spChg chg="mod ord">
          <ac:chgData name="Sarah Gothard" userId="0e53f415fda5f162" providerId="LiveId" clId="{2C9E5EC8-9176-49C5-8D81-159A8D23CB1A}" dt="2019-10-04T01:50:57.838" v="6" actId="26606"/>
          <ac:spMkLst>
            <pc:docMk/>
            <pc:sldMk cId="1485050892" sldId="260"/>
            <ac:spMk id="4" creationId="{D29288F5-0F50-4456-B15C-3F659A8C756E}"/>
          </ac:spMkLst>
        </pc:spChg>
        <pc:spChg chg="add">
          <ac:chgData name="Sarah Gothard" userId="0e53f415fda5f162" providerId="LiveId" clId="{2C9E5EC8-9176-49C5-8D81-159A8D23CB1A}" dt="2019-10-04T01:50:57.838" v="6" actId="26606"/>
          <ac:spMkLst>
            <pc:docMk/>
            <pc:sldMk cId="1485050892" sldId="260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0:57.838" v="6" actId="26606"/>
          <ac:spMkLst>
            <pc:docMk/>
            <pc:sldMk cId="1485050892" sldId="260"/>
            <ac:spMk id="11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0:57.838" v="6" actId="26606"/>
          <ac:picMkLst>
            <pc:docMk/>
            <pc:sldMk cId="1485050892" sldId="260"/>
            <ac:picMk id="2" creationId="{0DA2C6EB-5065-493C-97D1-BA93E51ACDF1}"/>
          </ac:picMkLst>
        </pc:picChg>
      </pc:sldChg>
      <pc:sldChg chg="addSp modSp mod setBg">
        <pc:chgData name="Sarah Gothard" userId="0e53f415fda5f162" providerId="LiveId" clId="{2C9E5EC8-9176-49C5-8D81-159A8D23CB1A}" dt="2019-10-04T01:51:01.015" v="7" actId="26606"/>
        <pc:sldMkLst>
          <pc:docMk/>
          <pc:sldMk cId="2048550990" sldId="261"/>
        </pc:sldMkLst>
        <pc:spChg chg="mod ord">
          <ac:chgData name="Sarah Gothard" userId="0e53f415fda5f162" providerId="LiveId" clId="{2C9E5EC8-9176-49C5-8D81-159A8D23CB1A}" dt="2019-10-04T01:51:01.015" v="7" actId="26606"/>
          <ac:spMkLst>
            <pc:docMk/>
            <pc:sldMk cId="2048550990" sldId="261"/>
            <ac:spMk id="4" creationId="{D29288F5-0F50-4456-B15C-3F659A8C756E}"/>
          </ac:spMkLst>
        </pc:spChg>
        <pc:spChg chg="add">
          <ac:chgData name="Sarah Gothard" userId="0e53f415fda5f162" providerId="LiveId" clId="{2C9E5EC8-9176-49C5-8D81-159A8D23CB1A}" dt="2019-10-04T01:51:01.015" v="7" actId="26606"/>
          <ac:spMkLst>
            <pc:docMk/>
            <pc:sldMk cId="2048550990" sldId="261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1:01.015" v="7" actId="26606"/>
          <ac:spMkLst>
            <pc:docMk/>
            <pc:sldMk cId="2048550990" sldId="261"/>
            <ac:spMk id="11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1:01.015" v="7" actId="26606"/>
          <ac:picMkLst>
            <pc:docMk/>
            <pc:sldMk cId="2048550990" sldId="261"/>
            <ac:picMk id="2" creationId="{DA670828-4B8F-4B4C-A701-A819914732D8}"/>
          </ac:picMkLst>
        </pc:picChg>
      </pc:sldChg>
      <pc:sldChg chg="addSp modSp mod setBg">
        <pc:chgData name="Sarah Gothard" userId="0e53f415fda5f162" providerId="LiveId" clId="{2C9E5EC8-9176-49C5-8D81-159A8D23CB1A}" dt="2019-10-04T01:51:04.148" v="8" actId="26606"/>
        <pc:sldMkLst>
          <pc:docMk/>
          <pc:sldMk cId="380766801" sldId="262"/>
        </pc:sldMkLst>
        <pc:spChg chg="mod ord">
          <ac:chgData name="Sarah Gothard" userId="0e53f415fda5f162" providerId="LiveId" clId="{2C9E5EC8-9176-49C5-8D81-159A8D23CB1A}" dt="2019-10-04T01:51:04.148" v="8" actId="26606"/>
          <ac:spMkLst>
            <pc:docMk/>
            <pc:sldMk cId="380766801" sldId="262"/>
            <ac:spMk id="4" creationId="{D29288F5-0F50-4456-B15C-3F659A8C756E}"/>
          </ac:spMkLst>
        </pc:spChg>
        <pc:spChg chg="add">
          <ac:chgData name="Sarah Gothard" userId="0e53f415fda5f162" providerId="LiveId" clId="{2C9E5EC8-9176-49C5-8D81-159A8D23CB1A}" dt="2019-10-04T01:51:04.148" v="8" actId="26606"/>
          <ac:spMkLst>
            <pc:docMk/>
            <pc:sldMk cId="380766801" sldId="262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1:04.148" v="8" actId="26606"/>
          <ac:spMkLst>
            <pc:docMk/>
            <pc:sldMk cId="380766801" sldId="262"/>
            <ac:spMk id="11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1:04.148" v="8" actId="26606"/>
          <ac:picMkLst>
            <pc:docMk/>
            <pc:sldMk cId="380766801" sldId="262"/>
            <ac:picMk id="2" creationId="{61A8A389-5FDC-40BA-A7A6-FA5941A170B7}"/>
          </ac:picMkLst>
        </pc:picChg>
      </pc:sldChg>
      <pc:sldChg chg="addSp modSp mod setBg">
        <pc:chgData name="Sarah Gothard" userId="0e53f415fda5f162" providerId="LiveId" clId="{2C9E5EC8-9176-49C5-8D81-159A8D23CB1A}" dt="2019-10-04T01:51:09.720" v="9" actId="26606"/>
        <pc:sldMkLst>
          <pc:docMk/>
          <pc:sldMk cId="2885381566" sldId="263"/>
        </pc:sldMkLst>
        <pc:spChg chg="mod ord">
          <ac:chgData name="Sarah Gothard" userId="0e53f415fda5f162" providerId="LiveId" clId="{2C9E5EC8-9176-49C5-8D81-159A8D23CB1A}" dt="2019-10-04T01:51:09.720" v="9" actId="26606"/>
          <ac:spMkLst>
            <pc:docMk/>
            <pc:sldMk cId="2885381566" sldId="263"/>
            <ac:spMk id="4" creationId="{D29288F5-0F50-4456-B15C-3F659A8C756E}"/>
          </ac:spMkLst>
        </pc:spChg>
        <pc:spChg chg="add">
          <ac:chgData name="Sarah Gothard" userId="0e53f415fda5f162" providerId="LiveId" clId="{2C9E5EC8-9176-49C5-8D81-159A8D23CB1A}" dt="2019-10-04T01:51:09.720" v="9" actId="26606"/>
          <ac:spMkLst>
            <pc:docMk/>
            <pc:sldMk cId="2885381566" sldId="263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1:09.720" v="9" actId="26606"/>
          <ac:spMkLst>
            <pc:docMk/>
            <pc:sldMk cId="2885381566" sldId="263"/>
            <ac:spMk id="11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1:09.720" v="9" actId="26606"/>
          <ac:picMkLst>
            <pc:docMk/>
            <pc:sldMk cId="2885381566" sldId="263"/>
            <ac:picMk id="2" creationId="{083D18CB-2AB1-41F8-91C8-D9C98391F81E}"/>
          </ac:picMkLst>
        </pc:picChg>
      </pc:sldChg>
      <pc:sldChg chg="addSp delSp modSp mod setBg">
        <pc:chgData name="Sarah Gothard" userId="0e53f415fda5f162" providerId="LiveId" clId="{2C9E5EC8-9176-49C5-8D81-159A8D23CB1A}" dt="2019-10-04T01:50:48.787" v="4" actId="26606"/>
        <pc:sldMkLst>
          <pc:docMk/>
          <pc:sldMk cId="1071236163" sldId="264"/>
        </pc:sldMkLst>
        <pc:spChg chg="mod ord">
          <ac:chgData name="Sarah Gothard" userId="0e53f415fda5f162" providerId="LiveId" clId="{2C9E5EC8-9176-49C5-8D81-159A8D23CB1A}" dt="2019-10-04T01:50:48.787" v="4" actId="26606"/>
          <ac:spMkLst>
            <pc:docMk/>
            <pc:sldMk cId="1071236163" sldId="264"/>
            <ac:spMk id="4" creationId="{D29288F5-0F50-4456-B15C-3F659A8C756E}"/>
          </ac:spMkLst>
        </pc:spChg>
        <pc:spChg chg="add">
          <ac:chgData name="Sarah Gothard" userId="0e53f415fda5f162" providerId="LiveId" clId="{2C9E5EC8-9176-49C5-8D81-159A8D23CB1A}" dt="2019-10-04T01:50:48.787" v="4" actId="26606"/>
          <ac:spMkLst>
            <pc:docMk/>
            <pc:sldMk cId="1071236163" sldId="264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0:48.787" v="4" actId="26606"/>
          <ac:spMkLst>
            <pc:docMk/>
            <pc:sldMk cId="1071236163" sldId="264"/>
            <ac:spMk id="11" creationId="{CB44330D-EA18-4254-AA95-EB49948539B8}"/>
          </ac:spMkLst>
        </pc:spChg>
        <pc:picChg chg="del">
          <ac:chgData name="Sarah Gothard" userId="0e53f415fda5f162" providerId="LiveId" clId="{2C9E5EC8-9176-49C5-8D81-159A8D23CB1A}" dt="2019-10-04T01:50:34.956" v="2"/>
          <ac:picMkLst>
            <pc:docMk/>
            <pc:sldMk cId="1071236163" sldId="264"/>
            <ac:picMk id="2" creationId="{288EE657-6132-4671-BDB0-1EEC9F3ACBC3}"/>
          </ac:picMkLst>
        </pc:picChg>
        <pc:picChg chg="add mod">
          <ac:chgData name="Sarah Gothard" userId="0e53f415fda5f162" providerId="LiveId" clId="{2C9E5EC8-9176-49C5-8D81-159A8D23CB1A}" dt="2019-10-04T01:50:48.787" v="4" actId="26606"/>
          <ac:picMkLst>
            <pc:docMk/>
            <pc:sldMk cId="1071236163" sldId="264"/>
            <ac:picMk id="3" creationId="{1051F2BD-1F8B-4E12-B9A0-A8F4F22EFFF7}"/>
          </ac:picMkLst>
        </pc:picChg>
      </pc:sldChg>
      <pc:sldChg chg="addSp modSp mod setBg">
        <pc:chgData name="Sarah Gothard" userId="0e53f415fda5f162" providerId="LiveId" clId="{2C9E5EC8-9176-49C5-8D81-159A8D23CB1A}" dt="2019-10-04T01:51:16.386" v="11" actId="26606"/>
        <pc:sldMkLst>
          <pc:docMk/>
          <pc:sldMk cId="197103646" sldId="266"/>
        </pc:sldMkLst>
        <pc:spChg chg="mod ord">
          <ac:chgData name="Sarah Gothard" userId="0e53f415fda5f162" providerId="LiveId" clId="{2C9E5EC8-9176-49C5-8D81-159A8D23CB1A}" dt="2019-10-04T01:51:16.386" v="11" actId="26606"/>
          <ac:spMkLst>
            <pc:docMk/>
            <pc:sldMk cId="197103646" sldId="266"/>
            <ac:spMk id="4" creationId="{1CB4CF7F-D764-4B66-AC21-181212754D13}"/>
          </ac:spMkLst>
        </pc:spChg>
        <pc:spChg chg="add">
          <ac:chgData name="Sarah Gothard" userId="0e53f415fda5f162" providerId="LiveId" clId="{2C9E5EC8-9176-49C5-8D81-159A8D23CB1A}" dt="2019-10-04T01:51:16.386" v="11" actId="26606"/>
          <ac:spMkLst>
            <pc:docMk/>
            <pc:sldMk cId="197103646" sldId="266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1:16.386" v="11" actId="26606"/>
          <ac:spMkLst>
            <pc:docMk/>
            <pc:sldMk cId="197103646" sldId="266"/>
            <ac:spMk id="11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1:16.386" v="11" actId="26606"/>
          <ac:picMkLst>
            <pc:docMk/>
            <pc:sldMk cId="197103646" sldId="266"/>
            <ac:picMk id="2" creationId="{C3C1780C-52D9-4DF9-9E38-6F99ABFFC19B}"/>
          </ac:picMkLst>
        </pc:picChg>
      </pc:sldChg>
      <pc:sldChg chg="addSp modSp mod setBg">
        <pc:chgData name="Sarah Gothard" userId="0e53f415fda5f162" providerId="LiveId" clId="{2C9E5EC8-9176-49C5-8D81-159A8D23CB1A}" dt="2019-10-04T01:51:19.771" v="12" actId="26606"/>
        <pc:sldMkLst>
          <pc:docMk/>
          <pc:sldMk cId="4104119896" sldId="267"/>
        </pc:sldMkLst>
        <pc:spChg chg="mod ord">
          <ac:chgData name="Sarah Gothard" userId="0e53f415fda5f162" providerId="LiveId" clId="{2C9E5EC8-9176-49C5-8D81-159A8D23CB1A}" dt="2019-10-04T01:51:19.771" v="12" actId="26606"/>
          <ac:spMkLst>
            <pc:docMk/>
            <pc:sldMk cId="4104119896" sldId="267"/>
            <ac:spMk id="4" creationId="{1CB4CF7F-D764-4B66-AC21-181212754D13}"/>
          </ac:spMkLst>
        </pc:spChg>
        <pc:spChg chg="add">
          <ac:chgData name="Sarah Gothard" userId="0e53f415fda5f162" providerId="LiveId" clId="{2C9E5EC8-9176-49C5-8D81-159A8D23CB1A}" dt="2019-10-04T01:51:19.771" v="12" actId="26606"/>
          <ac:spMkLst>
            <pc:docMk/>
            <pc:sldMk cId="4104119896" sldId="267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1:19.771" v="12" actId="26606"/>
          <ac:spMkLst>
            <pc:docMk/>
            <pc:sldMk cId="4104119896" sldId="267"/>
            <ac:spMk id="11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1:19.771" v="12" actId="26606"/>
          <ac:picMkLst>
            <pc:docMk/>
            <pc:sldMk cId="4104119896" sldId="267"/>
            <ac:picMk id="2" creationId="{C3A1D41D-64B6-432E-ADEB-CADBA3A55D34}"/>
          </ac:picMkLst>
        </pc:picChg>
      </pc:sldChg>
      <pc:sldChg chg="addSp delSp modSp mod setBg">
        <pc:chgData name="Sarah Gothard" userId="0e53f415fda5f162" providerId="LiveId" clId="{2C9E5EC8-9176-49C5-8D81-159A8D23CB1A}" dt="2019-10-04T01:52:00.370" v="15" actId="26606"/>
        <pc:sldMkLst>
          <pc:docMk/>
          <pc:sldMk cId="2978091553" sldId="268"/>
        </pc:sldMkLst>
        <pc:spChg chg="mod ord">
          <ac:chgData name="Sarah Gothard" userId="0e53f415fda5f162" providerId="LiveId" clId="{2C9E5EC8-9176-49C5-8D81-159A8D23CB1A}" dt="2019-10-04T01:52:00.370" v="15" actId="26606"/>
          <ac:spMkLst>
            <pc:docMk/>
            <pc:sldMk cId="2978091553" sldId="268"/>
            <ac:spMk id="4" creationId="{1CB4CF7F-D764-4B66-AC21-181212754D13}"/>
          </ac:spMkLst>
        </pc:spChg>
        <pc:spChg chg="add">
          <ac:chgData name="Sarah Gothard" userId="0e53f415fda5f162" providerId="LiveId" clId="{2C9E5EC8-9176-49C5-8D81-159A8D23CB1A}" dt="2019-10-04T01:52:00.370" v="15" actId="26606"/>
          <ac:spMkLst>
            <pc:docMk/>
            <pc:sldMk cId="2978091553" sldId="268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2:00.370" v="15" actId="26606"/>
          <ac:spMkLst>
            <pc:docMk/>
            <pc:sldMk cId="2978091553" sldId="268"/>
            <ac:spMk id="11" creationId="{CB44330D-EA18-4254-AA95-EB49948539B8}"/>
          </ac:spMkLst>
        </pc:spChg>
        <pc:picChg chg="del">
          <ac:chgData name="Sarah Gothard" userId="0e53f415fda5f162" providerId="LiveId" clId="{2C9E5EC8-9176-49C5-8D81-159A8D23CB1A}" dt="2019-10-04T01:51:55.736" v="13" actId="478"/>
          <ac:picMkLst>
            <pc:docMk/>
            <pc:sldMk cId="2978091553" sldId="268"/>
            <ac:picMk id="2" creationId="{0E0CC835-12DA-414F-9A2E-72091ED8EBFC}"/>
          </ac:picMkLst>
        </pc:picChg>
        <pc:picChg chg="add mod">
          <ac:chgData name="Sarah Gothard" userId="0e53f415fda5f162" providerId="LiveId" clId="{2C9E5EC8-9176-49C5-8D81-159A8D23CB1A}" dt="2019-10-04T01:52:00.370" v="15" actId="26606"/>
          <ac:picMkLst>
            <pc:docMk/>
            <pc:sldMk cId="2978091553" sldId="268"/>
            <ac:picMk id="3" creationId="{ADC1CE03-F77C-4CD1-804A-035CC5839382}"/>
          </ac:picMkLst>
        </pc:picChg>
      </pc:sldChg>
      <pc:sldChg chg="addSp modSp mod setBg">
        <pc:chgData name="Sarah Gothard" userId="0e53f415fda5f162" providerId="LiveId" clId="{2C9E5EC8-9176-49C5-8D81-159A8D23CB1A}" dt="2019-10-04T01:52:07.116" v="16" actId="26606"/>
        <pc:sldMkLst>
          <pc:docMk/>
          <pc:sldMk cId="57685623" sldId="269"/>
        </pc:sldMkLst>
        <pc:spChg chg="mod ord">
          <ac:chgData name="Sarah Gothard" userId="0e53f415fda5f162" providerId="LiveId" clId="{2C9E5EC8-9176-49C5-8D81-159A8D23CB1A}" dt="2019-10-04T01:52:07.116" v="16" actId="26606"/>
          <ac:spMkLst>
            <pc:docMk/>
            <pc:sldMk cId="57685623" sldId="269"/>
            <ac:spMk id="4" creationId="{1CB4CF7F-D764-4B66-AC21-181212754D13}"/>
          </ac:spMkLst>
        </pc:spChg>
        <pc:spChg chg="add">
          <ac:chgData name="Sarah Gothard" userId="0e53f415fda5f162" providerId="LiveId" clId="{2C9E5EC8-9176-49C5-8D81-159A8D23CB1A}" dt="2019-10-04T01:52:07.116" v="16" actId="26606"/>
          <ac:spMkLst>
            <pc:docMk/>
            <pc:sldMk cId="57685623" sldId="269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2:07.116" v="16" actId="26606"/>
          <ac:spMkLst>
            <pc:docMk/>
            <pc:sldMk cId="57685623" sldId="269"/>
            <ac:spMk id="11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2:07.116" v="16" actId="26606"/>
          <ac:picMkLst>
            <pc:docMk/>
            <pc:sldMk cId="57685623" sldId="269"/>
            <ac:picMk id="2" creationId="{F89B34FB-2AC2-4908-8F9C-59FD70FE01D7}"/>
          </ac:picMkLst>
        </pc:picChg>
      </pc:sldChg>
      <pc:sldChg chg="addSp modSp mod setBg">
        <pc:chgData name="Sarah Gothard" userId="0e53f415fda5f162" providerId="LiveId" clId="{2C9E5EC8-9176-49C5-8D81-159A8D23CB1A}" dt="2019-10-04T01:51:12.760" v="10" actId="26606"/>
        <pc:sldMkLst>
          <pc:docMk/>
          <pc:sldMk cId="89172863" sldId="273"/>
        </pc:sldMkLst>
        <pc:spChg chg="mod ord">
          <ac:chgData name="Sarah Gothard" userId="0e53f415fda5f162" providerId="LiveId" clId="{2C9E5EC8-9176-49C5-8D81-159A8D23CB1A}" dt="2019-10-04T01:51:12.760" v="10" actId="26606"/>
          <ac:spMkLst>
            <pc:docMk/>
            <pc:sldMk cId="89172863" sldId="273"/>
            <ac:spMk id="4" creationId="{1CB4CF7F-D764-4B66-AC21-181212754D13}"/>
          </ac:spMkLst>
        </pc:spChg>
        <pc:spChg chg="add">
          <ac:chgData name="Sarah Gothard" userId="0e53f415fda5f162" providerId="LiveId" clId="{2C9E5EC8-9176-49C5-8D81-159A8D23CB1A}" dt="2019-10-04T01:51:12.760" v="10" actId="26606"/>
          <ac:spMkLst>
            <pc:docMk/>
            <pc:sldMk cId="89172863" sldId="273"/>
            <ac:spMk id="9" creationId="{32BC26D8-82FB-445E-AA49-62A77D7C1EE0}"/>
          </ac:spMkLst>
        </pc:spChg>
        <pc:spChg chg="add">
          <ac:chgData name="Sarah Gothard" userId="0e53f415fda5f162" providerId="LiveId" clId="{2C9E5EC8-9176-49C5-8D81-159A8D23CB1A}" dt="2019-10-04T01:51:12.760" v="10" actId="26606"/>
          <ac:spMkLst>
            <pc:docMk/>
            <pc:sldMk cId="89172863" sldId="273"/>
            <ac:spMk id="11" creationId="{CB44330D-EA18-4254-AA95-EB49948539B8}"/>
          </ac:spMkLst>
        </pc:spChg>
        <pc:picChg chg="mod">
          <ac:chgData name="Sarah Gothard" userId="0e53f415fda5f162" providerId="LiveId" clId="{2C9E5EC8-9176-49C5-8D81-159A8D23CB1A}" dt="2019-10-04T01:51:12.760" v="10" actId="26606"/>
          <ac:picMkLst>
            <pc:docMk/>
            <pc:sldMk cId="89172863" sldId="273"/>
            <ac:picMk id="2" creationId="{544F4578-6427-43BE-8334-354F76678EE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8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31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0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433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3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5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6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7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1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3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8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18FF09-876C-4147-986A-58093137D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29332"/>
            <a:ext cx="10905066" cy="179933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4CF7F-D764-4B66-AC21-181212754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6279D4-9249-41C2-9E58-6C12A585A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322" y="790839"/>
            <a:ext cx="10471355" cy="527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0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18DFA4-394C-48B6-98ED-0989B9BB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6A7A89-4A46-4A06-971C-D13D7449C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58" y="741543"/>
            <a:ext cx="10663084" cy="547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49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288F5-0F50-4456-B15C-3F659A8C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55FBD4-041C-4681-B595-A21FD7F73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967" y="537296"/>
            <a:ext cx="10840065" cy="578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36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288F5-0F50-4456-B15C-3F659A8C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EA3C41-63B8-4956-B11C-15A94652D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716" y="606198"/>
            <a:ext cx="10810568" cy="564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54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288F5-0F50-4456-B15C-3F659A8C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BAAAE8-B8E7-4244-921A-6F6163979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64" y="617705"/>
            <a:ext cx="10781071" cy="562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50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288F5-0F50-4456-B15C-3F659A8C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982ACF-540D-4FD0-BE63-B0D7CD954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935" y="589779"/>
            <a:ext cx="10250129" cy="567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50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288F5-0F50-4456-B15C-3F659A8C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6D6AA9-B2B3-4533-96A9-167BA7572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38" y="724122"/>
            <a:ext cx="10766323" cy="540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6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9288F5-0F50-4456-B15C-3F659A8C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FD7E14-4E5B-4F81-A15B-D6C876C27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64" y="617705"/>
            <a:ext cx="10781071" cy="562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381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4CF7F-D764-4B66-AC21-181212754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1F8A9D7-0149-451B-84A6-8A0CFF1B66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873" y="610870"/>
            <a:ext cx="10578253" cy="563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7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</Words>
  <Application>Microsoft Office PowerPoint</Application>
  <PresentationFormat>Widescreen</PresentationFormat>
  <Paragraphs>12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2019-10-04T01:52:07Z</dcterms:created>
  <dcterms:modified xsi:type="dcterms:W3CDTF">2020-11-06T20:57:20Z</dcterms:modified>
</cp:coreProperties>
</file>