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257" r:id="rId3"/>
    <p:sldId id="259" r:id="rId4"/>
    <p:sldId id="260" r:id="rId5"/>
    <p:sldId id="261" r:id="rId6"/>
    <p:sldId id="262" r:id="rId7"/>
    <p:sldId id="263" r:id="rId8"/>
    <p:sldId id="265" r:id="rId9"/>
    <p:sldId id="266"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0421" autoAdjust="0"/>
  </p:normalViewPr>
  <p:slideViewPr>
    <p:cSldViewPr snapToGrid="0">
      <p:cViewPr>
        <p:scale>
          <a:sx n="73" d="100"/>
          <a:sy n="73" d="100"/>
        </p:scale>
        <p:origin x="61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B2AB31-ECA9-476E-9084-C1D839A7A188}" type="datetimeFigureOut">
              <a:rPr lang="en-US" smtClean="0"/>
              <a:t>7/16/2022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CD9F20-DCE2-4EFB-97C4-F296DAB11CF4}" type="slidenum">
              <a:rPr lang="en-US" smtClean="0"/>
              <a:t>‹#›</a:t>
            </a:fld>
            <a:endParaRPr lang="en-US"/>
          </a:p>
        </p:txBody>
      </p:sp>
    </p:spTree>
    <p:extLst>
      <p:ext uri="{BB962C8B-B14F-4D97-AF65-F5344CB8AC3E}">
        <p14:creationId xmlns:p14="http://schemas.microsoft.com/office/powerpoint/2010/main" val="3491264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C1CD9F20-DCE2-4EFB-97C4-F296DAB11CF4}" type="slidenum">
              <a:rPr lang="en-US" smtClean="0"/>
              <a:t>1</a:t>
            </a:fld>
            <a:endParaRPr lang="en-US"/>
          </a:p>
        </p:txBody>
      </p:sp>
    </p:spTree>
    <p:extLst>
      <p:ext uri="{BB962C8B-B14F-4D97-AF65-F5344CB8AC3E}">
        <p14:creationId xmlns:p14="http://schemas.microsoft.com/office/powerpoint/2010/main" val="776445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72688-73A8-42F4-B780-B5B2515559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8CBBC8-770C-4582-8CB6-3B380914B1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7032E9-5DE3-44EC-8C22-E2E5E23F1024}"/>
              </a:ext>
            </a:extLst>
          </p:cNvPr>
          <p:cNvSpPr>
            <a:spLocks noGrp="1"/>
          </p:cNvSpPr>
          <p:nvPr>
            <p:ph type="dt" sz="half" idx="10"/>
          </p:nvPr>
        </p:nvSpPr>
        <p:spPr/>
        <p:txBody>
          <a:bodyPr/>
          <a:lstStyle/>
          <a:p>
            <a:fld id="{71A46803-B59A-41EA-BB5A-18BBB93E2B35}" type="datetime1">
              <a:rPr lang="en-US" smtClean="0"/>
              <a:t>7/16/2022</a:t>
            </a:fld>
            <a:endParaRPr lang="en-US"/>
          </a:p>
        </p:txBody>
      </p:sp>
      <p:sp>
        <p:nvSpPr>
          <p:cNvPr id="5" name="Footer Placeholder 4">
            <a:extLst>
              <a:ext uri="{FF2B5EF4-FFF2-40B4-BE49-F238E27FC236}">
                <a16:creationId xmlns:a16="http://schemas.microsoft.com/office/drawing/2014/main" id="{7258DDAF-3E58-43ED-B383-ACF508CD92A2}"/>
              </a:ext>
            </a:extLst>
          </p:cNvPr>
          <p:cNvSpPr>
            <a:spLocks noGrp="1"/>
          </p:cNvSpPr>
          <p:nvPr>
            <p:ph type="ftr" sz="quarter" idx="11"/>
          </p:nvPr>
        </p:nvSpPr>
        <p:spPr/>
        <p:txBody>
          <a:bodyPr/>
          <a:lstStyle/>
          <a:p>
            <a:r>
              <a:rPr lang="en-US"/>
              <a:t>4-part hymn arrangement by James Koerts. © 2016 by The Wilds. All rights reserved. This hymn may be freely reproduced and distributed but NOT sold for profit.</a:t>
            </a:r>
          </a:p>
        </p:txBody>
      </p:sp>
      <p:sp>
        <p:nvSpPr>
          <p:cNvPr id="6" name="Slide Number Placeholder 5">
            <a:extLst>
              <a:ext uri="{FF2B5EF4-FFF2-40B4-BE49-F238E27FC236}">
                <a16:creationId xmlns:a16="http://schemas.microsoft.com/office/drawing/2014/main" id="{2B8B0256-D167-4690-9F06-0FFC8E069397}"/>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656025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A6DC4-FA98-4F12-9E55-41A0FB996C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2ECEC9-26E9-47E4-B556-961DA4E06E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01546A-582B-40AA-8675-69D991B51589}"/>
              </a:ext>
            </a:extLst>
          </p:cNvPr>
          <p:cNvSpPr>
            <a:spLocks noGrp="1"/>
          </p:cNvSpPr>
          <p:nvPr>
            <p:ph type="dt" sz="half" idx="10"/>
          </p:nvPr>
        </p:nvSpPr>
        <p:spPr/>
        <p:txBody>
          <a:bodyPr/>
          <a:lstStyle/>
          <a:p>
            <a:fld id="{40531806-6F13-4414-A61F-571AD185DFC4}" type="datetime1">
              <a:rPr lang="en-US" smtClean="0"/>
              <a:t>7/16/2022</a:t>
            </a:fld>
            <a:endParaRPr lang="en-US"/>
          </a:p>
        </p:txBody>
      </p:sp>
      <p:sp>
        <p:nvSpPr>
          <p:cNvPr id="5" name="Footer Placeholder 4">
            <a:extLst>
              <a:ext uri="{FF2B5EF4-FFF2-40B4-BE49-F238E27FC236}">
                <a16:creationId xmlns:a16="http://schemas.microsoft.com/office/drawing/2014/main" id="{7589CB44-D9C2-46E8-B136-8F75D0E1D2B5}"/>
              </a:ext>
            </a:extLst>
          </p:cNvPr>
          <p:cNvSpPr>
            <a:spLocks noGrp="1"/>
          </p:cNvSpPr>
          <p:nvPr>
            <p:ph type="ftr" sz="quarter" idx="11"/>
          </p:nvPr>
        </p:nvSpPr>
        <p:spPr/>
        <p:txBody>
          <a:bodyPr/>
          <a:lstStyle/>
          <a:p>
            <a:r>
              <a:rPr lang="en-US"/>
              <a:t>4-part hymn arrangement by James Koerts. © 2016 by The Wilds. All rights reserved. This hymn may be freely reproduced and distributed but NOT sold for profit.</a:t>
            </a:r>
          </a:p>
        </p:txBody>
      </p:sp>
      <p:sp>
        <p:nvSpPr>
          <p:cNvPr id="6" name="Slide Number Placeholder 5">
            <a:extLst>
              <a:ext uri="{FF2B5EF4-FFF2-40B4-BE49-F238E27FC236}">
                <a16:creationId xmlns:a16="http://schemas.microsoft.com/office/drawing/2014/main" id="{13A0A84F-E1CF-4840-B4CE-D254AD848989}"/>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339520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D67052-882E-4C0B-873C-BB3BCC828C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5F6BCA-EBAA-4E20-AFDB-2BA90C6329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A3033B-8A1F-43AE-839A-E9947453D9B5}"/>
              </a:ext>
            </a:extLst>
          </p:cNvPr>
          <p:cNvSpPr>
            <a:spLocks noGrp="1"/>
          </p:cNvSpPr>
          <p:nvPr>
            <p:ph type="dt" sz="half" idx="10"/>
          </p:nvPr>
        </p:nvSpPr>
        <p:spPr/>
        <p:txBody>
          <a:bodyPr/>
          <a:lstStyle/>
          <a:p>
            <a:fld id="{B7965711-15A8-446A-895A-A70A3D87B677}" type="datetime1">
              <a:rPr lang="en-US" smtClean="0"/>
              <a:t>7/16/2022</a:t>
            </a:fld>
            <a:endParaRPr lang="en-US"/>
          </a:p>
        </p:txBody>
      </p:sp>
      <p:sp>
        <p:nvSpPr>
          <p:cNvPr id="5" name="Footer Placeholder 4">
            <a:extLst>
              <a:ext uri="{FF2B5EF4-FFF2-40B4-BE49-F238E27FC236}">
                <a16:creationId xmlns:a16="http://schemas.microsoft.com/office/drawing/2014/main" id="{2ABE4853-0E7F-45BA-A43F-1E94D6688AF6}"/>
              </a:ext>
            </a:extLst>
          </p:cNvPr>
          <p:cNvSpPr>
            <a:spLocks noGrp="1"/>
          </p:cNvSpPr>
          <p:nvPr>
            <p:ph type="ftr" sz="quarter" idx="11"/>
          </p:nvPr>
        </p:nvSpPr>
        <p:spPr/>
        <p:txBody>
          <a:bodyPr/>
          <a:lstStyle/>
          <a:p>
            <a:r>
              <a:rPr lang="en-US"/>
              <a:t>4-part hymn arrangement by James Koerts. © 2016 by The Wilds. All rights reserved. This hymn may be freely reproduced and distributed but NOT sold for profit.</a:t>
            </a:r>
          </a:p>
        </p:txBody>
      </p:sp>
      <p:sp>
        <p:nvSpPr>
          <p:cNvPr id="6" name="Slide Number Placeholder 5">
            <a:extLst>
              <a:ext uri="{FF2B5EF4-FFF2-40B4-BE49-F238E27FC236}">
                <a16:creationId xmlns:a16="http://schemas.microsoft.com/office/drawing/2014/main" id="{2F3AE93A-4ABF-4773-9E25-ED59E1566D9F}"/>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934475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66579-AB8E-42FA-9548-B9C404A272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FB5E70-198F-46EB-AAE8-4F7621C98E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362B17-2091-409F-A266-9703453B7FD5}"/>
              </a:ext>
            </a:extLst>
          </p:cNvPr>
          <p:cNvSpPr>
            <a:spLocks noGrp="1"/>
          </p:cNvSpPr>
          <p:nvPr>
            <p:ph type="dt" sz="half" idx="10"/>
          </p:nvPr>
        </p:nvSpPr>
        <p:spPr/>
        <p:txBody>
          <a:bodyPr/>
          <a:lstStyle/>
          <a:p>
            <a:fld id="{A9688A7E-F7ED-43C5-8700-34CFDC785759}" type="datetime1">
              <a:rPr lang="en-US" smtClean="0"/>
              <a:t>7/16/2022</a:t>
            </a:fld>
            <a:endParaRPr lang="en-US"/>
          </a:p>
        </p:txBody>
      </p:sp>
      <p:sp>
        <p:nvSpPr>
          <p:cNvPr id="5" name="Footer Placeholder 4">
            <a:extLst>
              <a:ext uri="{FF2B5EF4-FFF2-40B4-BE49-F238E27FC236}">
                <a16:creationId xmlns:a16="http://schemas.microsoft.com/office/drawing/2014/main" id="{58A172A8-E791-4B28-AD02-95E1ABDB23CA}"/>
              </a:ext>
            </a:extLst>
          </p:cNvPr>
          <p:cNvSpPr>
            <a:spLocks noGrp="1"/>
          </p:cNvSpPr>
          <p:nvPr>
            <p:ph type="ftr" sz="quarter" idx="11"/>
          </p:nvPr>
        </p:nvSpPr>
        <p:spPr/>
        <p:txBody>
          <a:bodyPr/>
          <a:lstStyle/>
          <a:p>
            <a:r>
              <a:rPr lang="en-US"/>
              <a:t>4-part hymn arrangement by James Koerts. © 2016 by The Wilds. All rights reserved. This hymn may be freely reproduced and distributed but NOT sold for profit.</a:t>
            </a:r>
          </a:p>
        </p:txBody>
      </p:sp>
      <p:sp>
        <p:nvSpPr>
          <p:cNvPr id="6" name="Slide Number Placeholder 5">
            <a:extLst>
              <a:ext uri="{FF2B5EF4-FFF2-40B4-BE49-F238E27FC236}">
                <a16:creationId xmlns:a16="http://schemas.microsoft.com/office/drawing/2014/main" id="{21B502B4-AA2E-4886-9237-A48F8BB7814B}"/>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3393980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6B1D4-4712-4855-9C84-8EDBA07D40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2DE7A2-660A-4086-AE79-07FD9FF051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557FD1-E60B-4231-A283-866C0A8F75F1}"/>
              </a:ext>
            </a:extLst>
          </p:cNvPr>
          <p:cNvSpPr>
            <a:spLocks noGrp="1"/>
          </p:cNvSpPr>
          <p:nvPr>
            <p:ph type="dt" sz="half" idx="10"/>
          </p:nvPr>
        </p:nvSpPr>
        <p:spPr/>
        <p:txBody>
          <a:bodyPr/>
          <a:lstStyle/>
          <a:p>
            <a:fld id="{DF0488A6-371E-4590-AB74-CDA3D6AD67A1}" type="datetime1">
              <a:rPr lang="en-US" smtClean="0"/>
              <a:t>7/16/2022</a:t>
            </a:fld>
            <a:endParaRPr lang="en-US"/>
          </a:p>
        </p:txBody>
      </p:sp>
      <p:sp>
        <p:nvSpPr>
          <p:cNvPr id="5" name="Footer Placeholder 4">
            <a:extLst>
              <a:ext uri="{FF2B5EF4-FFF2-40B4-BE49-F238E27FC236}">
                <a16:creationId xmlns:a16="http://schemas.microsoft.com/office/drawing/2014/main" id="{07F471E7-2967-450B-BEFB-74AA40889CBE}"/>
              </a:ext>
            </a:extLst>
          </p:cNvPr>
          <p:cNvSpPr>
            <a:spLocks noGrp="1"/>
          </p:cNvSpPr>
          <p:nvPr>
            <p:ph type="ftr" sz="quarter" idx="11"/>
          </p:nvPr>
        </p:nvSpPr>
        <p:spPr/>
        <p:txBody>
          <a:bodyPr/>
          <a:lstStyle/>
          <a:p>
            <a:r>
              <a:rPr lang="en-US"/>
              <a:t>4-part hymn arrangement by James Koerts. © 2016 by The Wilds. All rights reserved. This hymn may be freely reproduced and distributed but NOT sold for profit.</a:t>
            </a:r>
          </a:p>
        </p:txBody>
      </p:sp>
      <p:sp>
        <p:nvSpPr>
          <p:cNvPr id="6" name="Slide Number Placeholder 5">
            <a:extLst>
              <a:ext uri="{FF2B5EF4-FFF2-40B4-BE49-F238E27FC236}">
                <a16:creationId xmlns:a16="http://schemas.microsoft.com/office/drawing/2014/main" id="{7353AFCE-53FE-4139-86F7-FE815E195B0E}"/>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6189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77216-F213-4D71-B3E5-240DB61FF6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9B52A3-BA19-4204-8540-5E9E55941E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6B71A2-50DA-4D11-BA7D-CCD13F6B17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59C911-C4AD-423E-AD72-DFA336E0D249}"/>
              </a:ext>
            </a:extLst>
          </p:cNvPr>
          <p:cNvSpPr>
            <a:spLocks noGrp="1"/>
          </p:cNvSpPr>
          <p:nvPr>
            <p:ph type="dt" sz="half" idx="10"/>
          </p:nvPr>
        </p:nvSpPr>
        <p:spPr/>
        <p:txBody>
          <a:bodyPr/>
          <a:lstStyle/>
          <a:p>
            <a:fld id="{2E2A91BB-980C-45F2-8B3D-259388211EF5}" type="datetime1">
              <a:rPr lang="en-US" smtClean="0"/>
              <a:t>7/16/2022</a:t>
            </a:fld>
            <a:endParaRPr lang="en-US"/>
          </a:p>
        </p:txBody>
      </p:sp>
      <p:sp>
        <p:nvSpPr>
          <p:cNvPr id="6" name="Footer Placeholder 5">
            <a:extLst>
              <a:ext uri="{FF2B5EF4-FFF2-40B4-BE49-F238E27FC236}">
                <a16:creationId xmlns:a16="http://schemas.microsoft.com/office/drawing/2014/main" id="{FA511497-C589-4867-B387-E59BF30F494C}"/>
              </a:ext>
            </a:extLst>
          </p:cNvPr>
          <p:cNvSpPr>
            <a:spLocks noGrp="1"/>
          </p:cNvSpPr>
          <p:nvPr>
            <p:ph type="ftr" sz="quarter" idx="11"/>
          </p:nvPr>
        </p:nvSpPr>
        <p:spPr/>
        <p:txBody>
          <a:bodyPr/>
          <a:lstStyle/>
          <a:p>
            <a:r>
              <a:rPr lang="en-US"/>
              <a:t>4-part hymn arrangement by James Koerts. © 2016 by The Wilds. All rights reserved. This hymn may be freely reproduced and distributed but NOT sold for profit.</a:t>
            </a:r>
          </a:p>
        </p:txBody>
      </p:sp>
      <p:sp>
        <p:nvSpPr>
          <p:cNvPr id="7" name="Slide Number Placeholder 6">
            <a:extLst>
              <a:ext uri="{FF2B5EF4-FFF2-40B4-BE49-F238E27FC236}">
                <a16:creationId xmlns:a16="http://schemas.microsoft.com/office/drawing/2014/main" id="{E84FDB6B-ED8B-4482-8C91-73299C06F7AE}"/>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422429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86E75-9713-4650-90C9-968F901462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56A38B-7012-4CB7-92A9-AB509EAEF0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955470-6174-4C0C-9FE2-E13403430C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4EED4B-AD74-4E2E-946B-053BC36E02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AE799E-C1CB-4FA3-A09E-4859C77D05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A12FA2-486C-4D61-AE06-17AC5F4DAA55}"/>
              </a:ext>
            </a:extLst>
          </p:cNvPr>
          <p:cNvSpPr>
            <a:spLocks noGrp="1"/>
          </p:cNvSpPr>
          <p:nvPr>
            <p:ph type="dt" sz="half" idx="10"/>
          </p:nvPr>
        </p:nvSpPr>
        <p:spPr/>
        <p:txBody>
          <a:bodyPr/>
          <a:lstStyle/>
          <a:p>
            <a:fld id="{AC1B77DA-0C71-4B82-BAB0-4333FF4E19A8}" type="datetime1">
              <a:rPr lang="en-US" smtClean="0"/>
              <a:t>7/16/2022</a:t>
            </a:fld>
            <a:endParaRPr lang="en-US"/>
          </a:p>
        </p:txBody>
      </p:sp>
      <p:sp>
        <p:nvSpPr>
          <p:cNvPr id="8" name="Footer Placeholder 7">
            <a:extLst>
              <a:ext uri="{FF2B5EF4-FFF2-40B4-BE49-F238E27FC236}">
                <a16:creationId xmlns:a16="http://schemas.microsoft.com/office/drawing/2014/main" id="{EEDEF64F-35B1-47F8-B1DD-8BCBD46D0E4E}"/>
              </a:ext>
            </a:extLst>
          </p:cNvPr>
          <p:cNvSpPr>
            <a:spLocks noGrp="1"/>
          </p:cNvSpPr>
          <p:nvPr>
            <p:ph type="ftr" sz="quarter" idx="11"/>
          </p:nvPr>
        </p:nvSpPr>
        <p:spPr/>
        <p:txBody>
          <a:bodyPr/>
          <a:lstStyle/>
          <a:p>
            <a:r>
              <a:rPr lang="en-US"/>
              <a:t>4-part hymn arrangement by James Koerts. © 2016 by The Wilds. All rights reserved. This hymn may be freely reproduced and distributed but NOT sold for profit.</a:t>
            </a:r>
          </a:p>
        </p:txBody>
      </p:sp>
      <p:sp>
        <p:nvSpPr>
          <p:cNvPr id="9" name="Slide Number Placeholder 8">
            <a:extLst>
              <a:ext uri="{FF2B5EF4-FFF2-40B4-BE49-F238E27FC236}">
                <a16:creationId xmlns:a16="http://schemas.microsoft.com/office/drawing/2014/main" id="{C82DF3D9-9D7A-464D-9284-D08855D84C28}"/>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890419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FDC14-EC40-4A2C-984B-B426E71CD8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9BCA67-D1BA-4CFA-B29B-1E7BAC0E90D5}"/>
              </a:ext>
            </a:extLst>
          </p:cNvPr>
          <p:cNvSpPr>
            <a:spLocks noGrp="1"/>
          </p:cNvSpPr>
          <p:nvPr>
            <p:ph type="dt" sz="half" idx="10"/>
          </p:nvPr>
        </p:nvSpPr>
        <p:spPr/>
        <p:txBody>
          <a:bodyPr/>
          <a:lstStyle/>
          <a:p>
            <a:fld id="{4A779F19-8F36-4503-883B-A83D79231307}" type="datetime1">
              <a:rPr lang="en-US" smtClean="0"/>
              <a:t>7/16/2022</a:t>
            </a:fld>
            <a:endParaRPr lang="en-US"/>
          </a:p>
        </p:txBody>
      </p:sp>
      <p:sp>
        <p:nvSpPr>
          <p:cNvPr id="4" name="Footer Placeholder 3">
            <a:extLst>
              <a:ext uri="{FF2B5EF4-FFF2-40B4-BE49-F238E27FC236}">
                <a16:creationId xmlns:a16="http://schemas.microsoft.com/office/drawing/2014/main" id="{D012D013-C521-41B8-B0AA-04F30E5C6B54}"/>
              </a:ext>
            </a:extLst>
          </p:cNvPr>
          <p:cNvSpPr>
            <a:spLocks noGrp="1"/>
          </p:cNvSpPr>
          <p:nvPr>
            <p:ph type="ftr" sz="quarter" idx="11"/>
          </p:nvPr>
        </p:nvSpPr>
        <p:spPr/>
        <p:txBody>
          <a:bodyPr/>
          <a:lstStyle/>
          <a:p>
            <a:r>
              <a:rPr lang="en-US"/>
              <a:t>4-part hymn arrangement by James Koerts. © 2016 by The Wilds. All rights reserved. This hymn may be freely reproduced and distributed but NOT sold for profit.</a:t>
            </a:r>
          </a:p>
        </p:txBody>
      </p:sp>
      <p:sp>
        <p:nvSpPr>
          <p:cNvPr id="5" name="Slide Number Placeholder 4">
            <a:extLst>
              <a:ext uri="{FF2B5EF4-FFF2-40B4-BE49-F238E27FC236}">
                <a16:creationId xmlns:a16="http://schemas.microsoft.com/office/drawing/2014/main" id="{FB8B1E2A-9123-469F-ABE1-09C3B623AB1B}"/>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1362107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EA6A9C-0EF6-47E4-BD10-7F7E5D989AAD}"/>
              </a:ext>
            </a:extLst>
          </p:cNvPr>
          <p:cNvSpPr>
            <a:spLocks noGrp="1"/>
          </p:cNvSpPr>
          <p:nvPr>
            <p:ph type="dt" sz="half" idx="10"/>
          </p:nvPr>
        </p:nvSpPr>
        <p:spPr/>
        <p:txBody>
          <a:bodyPr/>
          <a:lstStyle/>
          <a:p>
            <a:fld id="{80760927-33ED-4275-80F0-AA12BD382411}" type="datetime1">
              <a:rPr lang="en-US" smtClean="0"/>
              <a:t>7/16/2022</a:t>
            </a:fld>
            <a:endParaRPr lang="en-US"/>
          </a:p>
        </p:txBody>
      </p:sp>
      <p:sp>
        <p:nvSpPr>
          <p:cNvPr id="3" name="Footer Placeholder 2">
            <a:extLst>
              <a:ext uri="{FF2B5EF4-FFF2-40B4-BE49-F238E27FC236}">
                <a16:creationId xmlns:a16="http://schemas.microsoft.com/office/drawing/2014/main" id="{AE679C97-7B60-426F-AA19-BF9AC82411BC}"/>
              </a:ext>
            </a:extLst>
          </p:cNvPr>
          <p:cNvSpPr>
            <a:spLocks noGrp="1"/>
          </p:cNvSpPr>
          <p:nvPr>
            <p:ph type="ftr" sz="quarter" idx="11"/>
          </p:nvPr>
        </p:nvSpPr>
        <p:spPr/>
        <p:txBody>
          <a:bodyPr/>
          <a:lstStyle/>
          <a:p>
            <a:r>
              <a:rPr lang="en-US"/>
              <a:t>4-part hymn arrangement by James Koerts. © 2016 by The Wilds. All rights reserved. This hymn may be freely reproduced and distributed but NOT sold for profit.</a:t>
            </a:r>
          </a:p>
        </p:txBody>
      </p:sp>
      <p:sp>
        <p:nvSpPr>
          <p:cNvPr id="4" name="Slide Number Placeholder 3">
            <a:extLst>
              <a:ext uri="{FF2B5EF4-FFF2-40B4-BE49-F238E27FC236}">
                <a16:creationId xmlns:a16="http://schemas.microsoft.com/office/drawing/2014/main" id="{D9664171-4F37-42F3-89C6-12BCAFEC9310}"/>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422707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2FBD6-BD0E-4F39-99F2-97AB80E920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7B67DF-D2A3-476C-8E54-5A7FFD165B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B9C829-E6AC-4B08-886A-3E6FB1B21F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20846B-98E4-43F6-880D-53FB67F543D9}"/>
              </a:ext>
            </a:extLst>
          </p:cNvPr>
          <p:cNvSpPr>
            <a:spLocks noGrp="1"/>
          </p:cNvSpPr>
          <p:nvPr>
            <p:ph type="dt" sz="half" idx="10"/>
          </p:nvPr>
        </p:nvSpPr>
        <p:spPr/>
        <p:txBody>
          <a:bodyPr/>
          <a:lstStyle/>
          <a:p>
            <a:fld id="{F36E4D62-1EA8-4611-90D6-95992FF5EB52}" type="datetime1">
              <a:rPr lang="en-US" smtClean="0"/>
              <a:t>7/16/2022</a:t>
            </a:fld>
            <a:endParaRPr lang="en-US"/>
          </a:p>
        </p:txBody>
      </p:sp>
      <p:sp>
        <p:nvSpPr>
          <p:cNvPr id="6" name="Footer Placeholder 5">
            <a:extLst>
              <a:ext uri="{FF2B5EF4-FFF2-40B4-BE49-F238E27FC236}">
                <a16:creationId xmlns:a16="http://schemas.microsoft.com/office/drawing/2014/main" id="{C71EC276-FB68-4036-B2D7-279E2B548982}"/>
              </a:ext>
            </a:extLst>
          </p:cNvPr>
          <p:cNvSpPr>
            <a:spLocks noGrp="1"/>
          </p:cNvSpPr>
          <p:nvPr>
            <p:ph type="ftr" sz="quarter" idx="11"/>
          </p:nvPr>
        </p:nvSpPr>
        <p:spPr/>
        <p:txBody>
          <a:bodyPr/>
          <a:lstStyle/>
          <a:p>
            <a:r>
              <a:rPr lang="en-US"/>
              <a:t>4-part hymn arrangement by James Koerts. © 2016 by The Wilds. All rights reserved. This hymn may be freely reproduced and distributed but NOT sold for profit.</a:t>
            </a:r>
          </a:p>
        </p:txBody>
      </p:sp>
      <p:sp>
        <p:nvSpPr>
          <p:cNvPr id="7" name="Slide Number Placeholder 6">
            <a:extLst>
              <a:ext uri="{FF2B5EF4-FFF2-40B4-BE49-F238E27FC236}">
                <a16:creationId xmlns:a16="http://schemas.microsoft.com/office/drawing/2014/main" id="{A03E145F-57F3-44AC-99A1-8518AE982CE8}"/>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352635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3463D-3B79-4F8D-8A0E-514783865A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252538-96B0-4C9A-A065-C1BFD7045D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6F4A6C-6D77-4377-AAAE-F3EC9E43BA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B069AF-3571-4FFE-BE12-1DE6C9E5C218}"/>
              </a:ext>
            </a:extLst>
          </p:cNvPr>
          <p:cNvSpPr>
            <a:spLocks noGrp="1"/>
          </p:cNvSpPr>
          <p:nvPr>
            <p:ph type="dt" sz="half" idx="10"/>
          </p:nvPr>
        </p:nvSpPr>
        <p:spPr/>
        <p:txBody>
          <a:bodyPr/>
          <a:lstStyle/>
          <a:p>
            <a:fld id="{8D6AEEE9-C3D9-4DE5-B3F1-7FDAF61633E3}" type="datetime1">
              <a:rPr lang="en-US" smtClean="0"/>
              <a:t>7/16/2022</a:t>
            </a:fld>
            <a:endParaRPr lang="en-US"/>
          </a:p>
        </p:txBody>
      </p:sp>
      <p:sp>
        <p:nvSpPr>
          <p:cNvPr id="6" name="Footer Placeholder 5">
            <a:extLst>
              <a:ext uri="{FF2B5EF4-FFF2-40B4-BE49-F238E27FC236}">
                <a16:creationId xmlns:a16="http://schemas.microsoft.com/office/drawing/2014/main" id="{817D79BC-00FC-4483-82FD-18D26D2DA003}"/>
              </a:ext>
            </a:extLst>
          </p:cNvPr>
          <p:cNvSpPr>
            <a:spLocks noGrp="1"/>
          </p:cNvSpPr>
          <p:nvPr>
            <p:ph type="ftr" sz="quarter" idx="11"/>
          </p:nvPr>
        </p:nvSpPr>
        <p:spPr/>
        <p:txBody>
          <a:bodyPr/>
          <a:lstStyle/>
          <a:p>
            <a:r>
              <a:rPr lang="en-US"/>
              <a:t>4-part hymn arrangement by James Koerts. © 2016 by The Wilds. All rights reserved. This hymn may be freely reproduced and distributed but NOT sold for profit.</a:t>
            </a:r>
          </a:p>
        </p:txBody>
      </p:sp>
      <p:sp>
        <p:nvSpPr>
          <p:cNvPr id="7" name="Slide Number Placeholder 6">
            <a:extLst>
              <a:ext uri="{FF2B5EF4-FFF2-40B4-BE49-F238E27FC236}">
                <a16:creationId xmlns:a16="http://schemas.microsoft.com/office/drawing/2014/main" id="{FBBDDFD1-A413-4AFB-9E01-AD4FF10A7B04}"/>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854943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BC2A3F-35FB-4870-8CB1-16C87E823F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2286AD-AA57-401F-A3BD-86517E595A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F982B5-01C6-4DC5-9A44-AE6476D674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61846-933E-46AD-B2F1-86D0243188B0}" type="datetime1">
              <a:rPr lang="en-US" smtClean="0"/>
              <a:t>7/16/2022</a:t>
            </a:fld>
            <a:endParaRPr lang="en-US"/>
          </a:p>
        </p:txBody>
      </p:sp>
      <p:sp>
        <p:nvSpPr>
          <p:cNvPr id="5" name="Footer Placeholder 4">
            <a:extLst>
              <a:ext uri="{FF2B5EF4-FFF2-40B4-BE49-F238E27FC236}">
                <a16:creationId xmlns:a16="http://schemas.microsoft.com/office/drawing/2014/main" id="{41953162-4FA0-4722-AEEF-9DE4E27373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4-part hymn arrangement by James Koerts. © 2016 by The Wilds. All rights reserved. This hymn may be freely reproduced and distributed but NOT sold for profit.</a:t>
            </a:r>
          </a:p>
        </p:txBody>
      </p:sp>
      <p:sp>
        <p:nvSpPr>
          <p:cNvPr id="6" name="Slide Number Placeholder 5">
            <a:extLst>
              <a:ext uri="{FF2B5EF4-FFF2-40B4-BE49-F238E27FC236}">
                <a16:creationId xmlns:a16="http://schemas.microsoft.com/office/drawing/2014/main" id="{DAF8BC05-CFCD-4743-9F83-305578D912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E62E2-4C62-426E-983E-E3DF9DAB0D44}" type="slidenum">
              <a:rPr lang="en-US" smtClean="0"/>
              <a:t>‹#›</a:t>
            </a:fld>
            <a:endParaRPr lang="en-US"/>
          </a:p>
        </p:txBody>
      </p:sp>
    </p:spTree>
    <p:extLst>
      <p:ext uri="{BB962C8B-B14F-4D97-AF65-F5344CB8AC3E}">
        <p14:creationId xmlns:p14="http://schemas.microsoft.com/office/powerpoint/2010/main" val="1642290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E9ADD6A4-D36B-46D0-BDD9-C5A68CA2284A}"/>
              </a:ext>
            </a:extLst>
          </p:cNvPr>
          <p:cNvPicPr>
            <a:picLocks noChangeAspect="1"/>
          </p:cNvPicPr>
          <p:nvPr/>
        </p:nvPicPr>
        <p:blipFill>
          <a:blip r:embed="rId3"/>
          <a:stretch>
            <a:fillRect/>
          </a:stretch>
        </p:blipFill>
        <p:spPr>
          <a:xfrm>
            <a:off x="643467" y="2611120"/>
            <a:ext cx="10905066" cy="1635760"/>
          </a:xfrm>
          <a:prstGeom prst="rect">
            <a:avLst/>
          </a:prstGeom>
        </p:spPr>
      </p:pic>
      <p:sp>
        <p:nvSpPr>
          <p:cNvPr id="5" name="Footer Placeholder 4">
            <a:extLst>
              <a:ext uri="{FF2B5EF4-FFF2-40B4-BE49-F238E27FC236}">
                <a16:creationId xmlns:a16="http://schemas.microsoft.com/office/drawing/2014/main" id="{877935DE-0FED-4D49-8ABF-9B4A2100D43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4-part hymn arrangement by James Koerts. © 2016 by The Wilds. All rights reserved. This hymn may be freely reproduced and distributed but NOT sold for profit.</a:t>
            </a:r>
          </a:p>
        </p:txBody>
      </p:sp>
    </p:spTree>
    <p:extLst>
      <p:ext uri="{BB962C8B-B14F-4D97-AF65-F5344CB8AC3E}">
        <p14:creationId xmlns:p14="http://schemas.microsoft.com/office/powerpoint/2010/main" val="4161162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D8AA75E1-4419-4DC6-9C3D-D539C3FB2FAB}"/>
              </a:ext>
            </a:extLst>
          </p:cNvPr>
          <p:cNvPicPr>
            <a:picLocks noGrp="1" noChangeAspect="1"/>
          </p:cNvPicPr>
          <p:nvPr>
            <p:ph idx="1"/>
          </p:nvPr>
        </p:nvPicPr>
        <p:blipFill>
          <a:blip r:embed="rId2"/>
          <a:stretch>
            <a:fillRect/>
          </a:stretch>
        </p:blipFill>
        <p:spPr>
          <a:xfrm>
            <a:off x="660815" y="643467"/>
            <a:ext cx="10870370" cy="5571066"/>
          </a:xfrm>
          <a:prstGeom prst="rect">
            <a:avLst/>
          </a:prstGeom>
        </p:spPr>
      </p:pic>
      <p:sp>
        <p:nvSpPr>
          <p:cNvPr id="4" name="Footer Placeholder 3">
            <a:extLst>
              <a:ext uri="{FF2B5EF4-FFF2-40B4-BE49-F238E27FC236}">
                <a16:creationId xmlns:a16="http://schemas.microsoft.com/office/drawing/2014/main" id="{7FFCE55E-4E7E-4D9D-814E-405035F718F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4-part hymn arrangement by James Koerts. © 2016 by The Wilds. All rights reserved. This hymn may be freely reproduced and distributed but NOT sold for profit.</a:t>
            </a:r>
          </a:p>
        </p:txBody>
      </p:sp>
    </p:spTree>
    <p:extLst>
      <p:ext uri="{BB962C8B-B14F-4D97-AF65-F5344CB8AC3E}">
        <p14:creationId xmlns:p14="http://schemas.microsoft.com/office/powerpoint/2010/main" val="1911802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DE3021E2-B2DE-42A9-8BD8-5870E907027A}"/>
              </a:ext>
            </a:extLst>
          </p:cNvPr>
          <p:cNvPicPr>
            <a:picLocks noGrp="1" noChangeAspect="1"/>
          </p:cNvPicPr>
          <p:nvPr>
            <p:ph idx="1"/>
          </p:nvPr>
        </p:nvPicPr>
        <p:blipFill>
          <a:blip r:embed="rId2"/>
          <a:stretch>
            <a:fillRect/>
          </a:stretch>
        </p:blipFill>
        <p:spPr>
          <a:xfrm>
            <a:off x="1054311" y="643467"/>
            <a:ext cx="10083377" cy="5571066"/>
          </a:xfrm>
          <a:prstGeom prst="rect">
            <a:avLst/>
          </a:prstGeom>
        </p:spPr>
      </p:pic>
      <p:sp>
        <p:nvSpPr>
          <p:cNvPr id="5" name="Footer Placeholder 4">
            <a:extLst>
              <a:ext uri="{FF2B5EF4-FFF2-40B4-BE49-F238E27FC236}">
                <a16:creationId xmlns:a16="http://schemas.microsoft.com/office/drawing/2014/main" id="{A8DABD8D-1C0D-49A7-A540-1D5D5F9DDB7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4-part hymn arrangement by James Koerts. © 2016 by The Wilds. All rights reserved. This hymn may be freely reproduced and distributed but NOT sold for profit.</a:t>
            </a:r>
          </a:p>
        </p:txBody>
      </p:sp>
    </p:spTree>
    <p:extLst>
      <p:ext uri="{BB962C8B-B14F-4D97-AF65-F5344CB8AC3E}">
        <p14:creationId xmlns:p14="http://schemas.microsoft.com/office/powerpoint/2010/main" val="638189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9" descr="Shape&#10;&#10;Description automatically generated with medium confidence">
            <a:extLst>
              <a:ext uri="{FF2B5EF4-FFF2-40B4-BE49-F238E27FC236}">
                <a16:creationId xmlns:a16="http://schemas.microsoft.com/office/drawing/2014/main" id="{313BF5FD-2552-42AE-89D3-316FC8FEAB91}"/>
              </a:ext>
            </a:extLst>
          </p:cNvPr>
          <p:cNvPicPr>
            <a:picLocks noGrp="1" noChangeAspect="1"/>
          </p:cNvPicPr>
          <p:nvPr>
            <p:ph idx="1"/>
          </p:nvPr>
        </p:nvPicPr>
        <p:blipFill>
          <a:blip r:embed="rId2"/>
          <a:stretch>
            <a:fillRect/>
          </a:stretch>
        </p:blipFill>
        <p:spPr>
          <a:xfrm>
            <a:off x="764836" y="643467"/>
            <a:ext cx="10662327" cy="5571066"/>
          </a:xfrm>
          <a:prstGeom prst="rect">
            <a:avLst/>
          </a:prstGeom>
        </p:spPr>
      </p:pic>
      <p:sp>
        <p:nvSpPr>
          <p:cNvPr id="4" name="Footer Placeholder 3">
            <a:extLst>
              <a:ext uri="{FF2B5EF4-FFF2-40B4-BE49-F238E27FC236}">
                <a16:creationId xmlns:a16="http://schemas.microsoft.com/office/drawing/2014/main" id="{B254EBAC-1ED0-4350-8341-2F721A8B177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4-part hymn arrangement by James Koerts. © 2016 by The Wilds. All rights reserved. This hymn may be freely reproduced and distributed but NOT sold for profit.</a:t>
            </a:r>
          </a:p>
        </p:txBody>
      </p:sp>
    </p:spTree>
    <p:extLst>
      <p:ext uri="{BB962C8B-B14F-4D97-AF65-F5344CB8AC3E}">
        <p14:creationId xmlns:p14="http://schemas.microsoft.com/office/powerpoint/2010/main" val="2252132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D8AA75E1-4419-4DC6-9C3D-D539C3FB2FAB}"/>
              </a:ext>
            </a:extLst>
          </p:cNvPr>
          <p:cNvPicPr>
            <a:picLocks noGrp="1" noChangeAspect="1"/>
          </p:cNvPicPr>
          <p:nvPr>
            <p:ph idx="1"/>
          </p:nvPr>
        </p:nvPicPr>
        <p:blipFill>
          <a:blip r:embed="rId2"/>
          <a:stretch>
            <a:fillRect/>
          </a:stretch>
        </p:blipFill>
        <p:spPr>
          <a:xfrm>
            <a:off x="660815" y="643467"/>
            <a:ext cx="10870370" cy="5571066"/>
          </a:xfrm>
          <a:prstGeom prst="rect">
            <a:avLst/>
          </a:prstGeom>
        </p:spPr>
      </p:pic>
      <p:sp>
        <p:nvSpPr>
          <p:cNvPr id="4" name="Footer Placeholder 3">
            <a:extLst>
              <a:ext uri="{FF2B5EF4-FFF2-40B4-BE49-F238E27FC236}">
                <a16:creationId xmlns:a16="http://schemas.microsoft.com/office/drawing/2014/main" id="{7FFCE55E-4E7E-4D9D-814E-405035F718F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4-part hymn arrangement by James Koerts. © 2016 by The Wilds. All rights reserved. This hymn may be freely reproduced and distributed but NOT sold for profit.</a:t>
            </a:r>
          </a:p>
        </p:txBody>
      </p:sp>
    </p:spTree>
    <p:extLst>
      <p:ext uri="{BB962C8B-B14F-4D97-AF65-F5344CB8AC3E}">
        <p14:creationId xmlns:p14="http://schemas.microsoft.com/office/powerpoint/2010/main" val="2413703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067C4FC3-2F1F-4E49-8473-C9229C846DF9}"/>
              </a:ext>
            </a:extLst>
          </p:cNvPr>
          <p:cNvPicPr>
            <a:picLocks noGrp="1" noChangeAspect="1"/>
          </p:cNvPicPr>
          <p:nvPr>
            <p:ph idx="1"/>
          </p:nvPr>
        </p:nvPicPr>
        <p:blipFill>
          <a:blip r:embed="rId2"/>
          <a:stretch>
            <a:fillRect/>
          </a:stretch>
        </p:blipFill>
        <p:spPr>
          <a:xfrm>
            <a:off x="643467" y="648209"/>
            <a:ext cx="10905066" cy="5561582"/>
          </a:xfrm>
          <a:prstGeom prst="rect">
            <a:avLst/>
          </a:prstGeom>
        </p:spPr>
      </p:pic>
      <p:sp>
        <p:nvSpPr>
          <p:cNvPr id="4" name="Footer Placeholder 3">
            <a:extLst>
              <a:ext uri="{FF2B5EF4-FFF2-40B4-BE49-F238E27FC236}">
                <a16:creationId xmlns:a16="http://schemas.microsoft.com/office/drawing/2014/main" id="{17E224EE-CC61-4F2C-A9F5-C4E6DAFB8BD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4-part hymn arrangement by James Koerts. © 2016 by The Wilds. All rights reserved. This hymn may be freely reproduced and distributed but NOT sold for profit.</a:t>
            </a:r>
          </a:p>
        </p:txBody>
      </p:sp>
    </p:spTree>
    <p:extLst>
      <p:ext uri="{BB962C8B-B14F-4D97-AF65-F5344CB8AC3E}">
        <p14:creationId xmlns:p14="http://schemas.microsoft.com/office/powerpoint/2010/main" val="113482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CA289FEB-1CFC-451D-B8D1-A3EBB9C06380}"/>
              </a:ext>
            </a:extLst>
          </p:cNvPr>
          <p:cNvPicPr>
            <a:picLocks noGrp="1" noChangeAspect="1"/>
          </p:cNvPicPr>
          <p:nvPr>
            <p:ph idx="1"/>
          </p:nvPr>
        </p:nvPicPr>
        <p:blipFill>
          <a:blip r:embed="rId2"/>
          <a:stretch>
            <a:fillRect/>
          </a:stretch>
        </p:blipFill>
        <p:spPr>
          <a:xfrm>
            <a:off x="984930" y="643467"/>
            <a:ext cx="10222139" cy="5571066"/>
          </a:xfrm>
          <a:prstGeom prst="rect">
            <a:avLst/>
          </a:prstGeom>
        </p:spPr>
      </p:pic>
      <p:sp>
        <p:nvSpPr>
          <p:cNvPr id="4" name="Footer Placeholder 3">
            <a:extLst>
              <a:ext uri="{FF2B5EF4-FFF2-40B4-BE49-F238E27FC236}">
                <a16:creationId xmlns:a16="http://schemas.microsoft.com/office/drawing/2014/main" id="{0E198E34-F024-4649-8070-6A53D3A5594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4-part hymn arrangement by James Koerts. © 2016 by The Wilds. All rights reserved. This hymn may be freely reproduced and distributed but NOT sold for profit.</a:t>
            </a:r>
          </a:p>
        </p:txBody>
      </p:sp>
    </p:spTree>
    <p:extLst>
      <p:ext uri="{BB962C8B-B14F-4D97-AF65-F5344CB8AC3E}">
        <p14:creationId xmlns:p14="http://schemas.microsoft.com/office/powerpoint/2010/main" val="3326359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D8AA75E1-4419-4DC6-9C3D-D539C3FB2FAB}"/>
              </a:ext>
            </a:extLst>
          </p:cNvPr>
          <p:cNvPicPr>
            <a:picLocks noGrp="1" noChangeAspect="1"/>
          </p:cNvPicPr>
          <p:nvPr>
            <p:ph idx="1"/>
          </p:nvPr>
        </p:nvPicPr>
        <p:blipFill>
          <a:blip r:embed="rId2"/>
          <a:stretch>
            <a:fillRect/>
          </a:stretch>
        </p:blipFill>
        <p:spPr>
          <a:xfrm>
            <a:off x="660815" y="643467"/>
            <a:ext cx="10870370" cy="5571066"/>
          </a:xfrm>
          <a:prstGeom prst="rect">
            <a:avLst/>
          </a:prstGeom>
        </p:spPr>
      </p:pic>
      <p:sp>
        <p:nvSpPr>
          <p:cNvPr id="4" name="Footer Placeholder 3">
            <a:extLst>
              <a:ext uri="{FF2B5EF4-FFF2-40B4-BE49-F238E27FC236}">
                <a16:creationId xmlns:a16="http://schemas.microsoft.com/office/drawing/2014/main" id="{7FFCE55E-4E7E-4D9D-814E-405035F718F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4-part hymn arrangement by James Koerts. © 2016 by The Wilds. All rights reserved. This hymn may be freely reproduced and distributed but NOT sold for profit.</a:t>
            </a:r>
          </a:p>
        </p:txBody>
      </p:sp>
    </p:spTree>
    <p:extLst>
      <p:ext uri="{BB962C8B-B14F-4D97-AF65-F5344CB8AC3E}">
        <p14:creationId xmlns:p14="http://schemas.microsoft.com/office/powerpoint/2010/main" val="3344946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02B26F35-80AE-49DC-A472-D5751DF3BED5}"/>
              </a:ext>
            </a:extLst>
          </p:cNvPr>
          <p:cNvPicPr>
            <a:picLocks noGrp="1" noChangeAspect="1"/>
          </p:cNvPicPr>
          <p:nvPr>
            <p:ph idx="1"/>
          </p:nvPr>
        </p:nvPicPr>
        <p:blipFill>
          <a:blip r:embed="rId2"/>
          <a:stretch>
            <a:fillRect/>
          </a:stretch>
        </p:blipFill>
        <p:spPr>
          <a:xfrm>
            <a:off x="961375" y="643467"/>
            <a:ext cx="10269249" cy="5571066"/>
          </a:xfrm>
          <a:prstGeom prst="rect">
            <a:avLst/>
          </a:prstGeom>
        </p:spPr>
      </p:pic>
      <p:sp>
        <p:nvSpPr>
          <p:cNvPr id="4" name="Footer Placeholder 3">
            <a:extLst>
              <a:ext uri="{FF2B5EF4-FFF2-40B4-BE49-F238E27FC236}">
                <a16:creationId xmlns:a16="http://schemas.microsoft.com/office/drawing/2014/main" id="{688AC629-39C2-4CA9-B5CD-C1D1D1A3A97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4-part hymn arrangement by James Koerts. © 2016 by The Wilds. All rights reserved. This hymn may be freely reproduced and distributed but NOT sold for profit.</a:t>
            </a:r>
          </a:p>
        </p:txBody>
      </p:sp>
    </p:spTree>
    <p:extLst>
      <p:ext uri="{BB962C8B-B14F-4D97-AF65-F5344CB8AC3E}">
        <p14:creationId xmlns:p14="http://schemas.microsoft.com/office/powerpoint/2010/main" val="1806353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29C17884-8879-48FE-9AED-BB5194F5CD87}"/>
              </a:ext>
            </a:extLst>
          </p:cNvPr>
          <p:cNvPicPr>
            <a:picLocks noGrp="1" noChangeAspect="1"/>
          </p:cNvPicPr>
          <p:nvPr>
            <p:ph idx="1"/>
          </p:nvPr>
        </p:nvPicPr>
        <p:blipFill>
          <a:blip r:embed="rId2"/>
          <a:stretch>
            <a:fillRect/>
          </a:stretch>
        </p:blipFill>
        <p:spPr>
          <a:xfrm>
            <a:off x="937605" y="643467"/>
            <a:ext cx="10316790" cy="5571066"/>
          </a:xfrm>
          <a:prstGeom prst="rect">
            <a:avLst/>
          </a:prstGeom>
        </p:spPr>
      </p:pic>
      <p:sp>
        <p:nvSpPr>
          <p:cNvPr id="4" name="Footer Placeholder 3">
            <a:extLst>
              <a:ext uri="{FF2B5EF4-FFF2-40B4-BE49-F238E27FC236}">
                <a16:creationId xmlns:a16="http://schemas.microsoft.com/office/drawing/2014/main" id="{F9C873A5-D5D8-4A9B-993C-0144AA1EB65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4-part hymn arrangement by James Koerts. © 2016 by The Wilds. All rights reserved. This hymn may be freely reproduced and distributed but NOT sold for profit.</a:t>
            </a:r>
          </a:p>
        </p:txBody>
      </p:sp>
    </p:spTree>
    <p:extLst>
      <p:ext uri="{BB962C8B-B14F-4D97-AF65-F5344CB8AC3E}">
        <p14:creationId xmlns:p14="http://schemas.microsoft.com/office/powerpoint/2010/main" val="37784459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554</TotalTime>
  <Words>353</Words>
  <Application>Microsoft Office PowerPoint</Application>
  <PresentationFormat>Widescreen</PresentationFormat>
  <Paragraphs>12</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4</cp:revision>
  <dcterms:created xsi:type="dcterms:W3CDTF">2022-06-19T13:22:34Z</dcterms:created>
  <dcterms:modified xsi:type="dcterms:W3CDTF">2022-07-16T17:57:02Z</dcterms:modified>
</cp:coreProperties>
</file>