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66" r:id="rId4"/>
    <p:sldId id="267" r:id="rId5"/>
    <p:sldId id="261" r:id="rId6"/>
    <p:sldId id="262" r:id="rId7"/>
    <p:sldId id="264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40D4209-6490-4FC1-8182-59E851FBD70F}"/>
  </pc:docChgLst>
  <pc:docChgLst>
    <pc:chgData name="Sarah Gothard" userId="0e53f415fda5f162" providerId="LiveId" clId="{DFBA98A2-7BE6-4862-B47C-1704FEE1758D}"/>
    <pc:docChg chg="custSel mod modSld">
      <pc:chgData name="Sarah Gothard" userId="0e53f415fda5f162" providerId="LiveId" clId="{DFBA98A2-7BE6-4862-B47C-1704FEE1758D}" dt="2019-10-03T18:18:09.810" v="9" actId="26606"/>
      <pc:docMkLst>
        <pc:docMk/>
      </pc:docMkLst>
      <pc:sldChg chg="addSp modSp mod setBg">
        <pc:chgData name="Sarah Gothard" userId="0e53f415fda5f162" providerId="LiveId" clId="{DFBA98A2-7BE6-4862-B47C-1704FEE1758D}" dt="2019-10-03T18:17:33.502" v="0" actId="26606"/>
        <pc:sldMkLst>
          <pc:docMk/>
          <pc:sldMk cId="2211167003" sldId="257"/>
        </pc:sldMkLst>
        <pc:spChg chg="mod ord">
          <ac:chgData name="Sarah Gothard" userId="0e53f415fda5f162" providerId="LiveId" clId="{DFBA98A2-7BE6-4862-B47C-1704FEE1758D}" dt="2019-10-03T18:17:33.50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DFBA98A2-7BE6-4862-B47C-1704FEE1758D}" dt="2019-10-03T18:17:33.502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33.502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33.502" v="0" actId="26606"/>
          <ac:picMkLst>
            <pc:docMk/>
            <pc:sldMk cId="2211167003" sldId="257"/>
            <ac:picMk id="3" creationId="{7152213B-3B9B-479D-959B-D9577C7BF37B}"/>
          </ac:picMkLst>
        </pc:picChg>
      </pc:sldChg>
      <pc:sldChg chg="addSp modSp mod setBg">
        <pc:chgData name="Sarah Gothard" userId="0e53f415fda5f162" providerId="LiveId" clId="{DFBA98A2-7BE6-4862-B47C-1704FEE1758D}" dt="2019-10-03T18:18:02.439" v="7" actId="26606"/>
        <pc:sldMkLst>
          <pc:docMk/>
          <pc:sldMk cId="589468923" sldId="258"/>
        </pc:sldMkLst>
        <pc:spChg chg="mod ord">
          <ac:chgData name="Sarah Gothard" userId="0e53f415fda5f162" providerId="LiveId" clId="{DFBA98A2-7BE6-4862-B47C-1704FEE1758D}" dt="2019-10-03T18:18:02.439" v="7" actId="26606"/>
          <ac:spMkLst>
            <pc:docMk/>
            <pc:sldMk cId="589468923" sldId="258"/>
            <ac:spMk id="2" creationId="{843D31DD-5F93-4592-B30A-2E4E96C0B44C}"/>
          </ac:spMkLst>
        </pc:spChg>
        <pc:spChg chg="add">
          <ac:chgData name="Sarah Gothard" userId="0e53f415fda5f162" providerId="LiveId" clId="{DFBA98A2-7BE6-4862-B47C-1704FEE1758D}" dt="2019-10-03T18:18:02.439" v="7" actId="26606"/>
          <ac:spMkLst>
            <pc:docMk/>
            <pc:sldMk cId="589468923" sldId="258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8:02.439" v="7" actId="26606"/>
          <ac:spMkLst>
            <pc:docMk/>
            <pc:sldMk cId="589468923" sldId="258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8:02.439" v="7" actId="26606"/>
          <ac:picMkLst>
            <pc:docMk/>
            <pc:sldMk cId="589468923" sldId="258"/>
            <ac:picMk id="4" creationId="{D124583B-39E6-4595-B2EC-A3E43A79B64A}"/>
          </ac:picMkLst>
        </pc:picChg>
      </pc:sldChg>
      <pc:sldChg chg="addSp modSp mod setBg">
        <pc:chgData name="Sarah Gothard" userId="0e53f415fda5f162" providerId="LiveId" clId="{DFBA98A2-7BE6-4862-B47C-1704FEE1758D}" dt="2019-10-03T18:18:06.328" v="8" actId="26606"/>
        <pc:sldMkLst>
          <pc:docMk/>
          <pc:sldMk cId="1497581562" sldId="259"/>
        </pc:sldMkLst>
        <pc:spChg chg="mod ord">
          <ac:chgData name="Sarah Gothard" userId="0e53f415fda5f162" providerId="LiveId" clId="{DFBA98A2-7BE6-4862-B47C-1704FEE1758D}" dt="2019-10-03T18:18:06.328" v="8" actId="26606"/>
          <ac:spMkLst>
            <pc:docMk/>
            <pc:sldMk cId="1497581562" sldId="259"/>
            <ac:spMk id="2" creationId="{67392054-A458-4C89-A942-0D173FE215A8}"/>
          </ac:spMkLst>
        </pc:spChg>
        <pc:spChg chg="add">
          <ac:chgData name="Sarah Gothard" userId="0e53f415fda5f162" providerId="LiveId" clId="{DFBA98A2-7BE6-4862-B47C-1704FEE1758D}" dt="2019-10-03T18:18:06.328" v="8" actId="26606"/>
          <ac:spMkLst>
            <pc:docMk/>
            <pc:sldMk cId="1497581562" sldId="259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8:06.328" v="8" actId="26606"/>
          <ac:spMkLst>
            <pc:docMk/>
            <pc:sldMk cId="1497581562" sldId="259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8:06.328" v="8" actId="26606"/>
          <ac:picMkLst>
            <pc:docMk/>
            <pc:sldMk cId="1497581562" sldId="259"/>
            <ac:picMk id="4" creationId="{AA44DF48-4AEB-40B5-909C-2446BF8C257C}"/>
          </ac:picMkLst>
        </pc:picChg>
      </pc:sldChg>
      <pc:sldChg chg="addSp modSp mod setBg">
        <pc:chgData name="Sarah Gothard" userId="0e53f415fda5f162" providerId="LiveId" clId="{DFBA98A2-7BE6-4862-B47C-1704FEE1758D}" dt="2019-10-03T18:18:09.810" v="9" actId="26606"/>
        <pc:sldMkLst>
          <pc:docMk/>
          <pc:sldMk cId="879677026" sldId="260"/>
        </pc:sldMkLst>
        <pc:spChg chg="mod ord">
          <ac:chgData name="Sarah Gothard" userId="0e53f415fda5f162" providerId="LiveId" clId="{DFBA98A2-7BE6-4862-B47C-1704FEE1758D}" dt="2019-10-03T18:18:09.810" v="9" actId="26606"/>
          <ac:spMkLst>
            <pc:docMk/>
            <pc:sldMk cId="879677026" sldId="260"/>
            <ac:spMk id="2" creationId="{D105A8C6-6070-4BD8-A09C-1557FA35B906}"/>
          </ac:spMkLst>
        </pc:spChg>
        <pc:spChg chg="add">
          <ac:chgData name="Sarah Gothard" userId="0e53f415fda5f162" providerId="LiveId" clId="{DFBA98A2-7BE6-4862-B47C-1704FEE1758D}" dt="2019-10-03T18:18:09.810" v="9" actId="26606"/>
          <ac:spMkLst>
            <pc:docMk/>
            <pc:sldMk cId="879677026" sldId="260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8:09.810" v="9" actId="26606"/>
          <ac:spMkLst>
            <pc:docMk/>
            <pc:sldMk cId="879677026" sldId="260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8:09.810" v="9" actId="26606"/>
          <ac:picMkLst>
            <pc:docMk/>
            <pc:sldMk cId="879677026" sldId="260"/>
            <ac:picMk id="4" creationId="{EDFDB0F5-531C-4563-9D8E-BABE59ABB2BA}"/>
          </ac:picMkLst>
        </pc:picChg>
      </pc:sldChg>
      <pc:sldChg chg="addSp modSp mod setBg">
        <pc:chgData name="Sarah Gothard" userId="0e53f415fda5f162" providerId="LiveId" clId="{DFBA98A2-7BE6-4862-B47C-1704FEE1758D}" dt="2019-10-03T18:17:46.447" v="4" actId="26606"/>
        <pc:sldMkLst>
          <pc:docMk/>
          <pc:sldMk cId="3531780012" sldId="261"/>
        </pc:sldMkLst>
        <pc:spChg chg="mod ord">
          <ac:chgData name="Sarah Gothard" userId="0e53f415fda5f162" providerId="LiveId" clId="{DFBA98A2-7BE6-4862-B47C-1704FEE1758D}" dt="2019-10-03T18:17:46.447" v="4" actId="26606"/>
          <ac:spMkLst>
            <pc:docMk/>
            <pc:sldMk cId="3531780012" sldId="261"/>
            <ac:spMk id="2" creationId="{9AF14E72-4976-4549-8088-BF67BEF25F2E}"/>
          </ac:spMkLst>
        </pc:spChg>
        <pc:spChg chg="add">
          <ac:chgData name="Sarah Gothard" userId="0e53f415fda5f162" providerId="LiveId" clId="{DFBA98A2-7BE6-4862-B47C-1704FEE1758D}" dt="2019-10-03T18:17:46.447" v="4" actId="26606"/>
          <ac:spMkLst>
            <pc:docMk/>
            <pc:sldMk cId="3531780012" sldId="261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46.447" v="4" actId="26606"/>
          <ac:spMkLst>
            <pc:docMk/>
            <pc:sldMk cId="3531780012" sldId="261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46.447" v="4" actId="26606"/>
          <ac:picMkLst>
            <pc:docMk/>
            <pc:sldMk cId="3531780012" sldId="261"/>
            <ac:picMk id="4" creationId="{AAAA7716-424F-493E-8906-01C2503F2764}"/>
          </ac:picMkLst>
        </pc:picChg>
      </pc:sldChg>
      <pc:sldChg chg="addSp modSp mod setBg">
        <pc:chgData name="Sarah Gothard" userId="0e53f415fda5f162" providerId="LiveId" clId="{DFBA98A2-7BE6-4862-B47C-1704FEE1758D}" dt="2019-10-03T18:17:49.894" v="5" actId="26606"/>
        <pc:sldMkLst>
          <pc:docMk/>
          <pc:sldMk cId="1510257273" sldId="262"/>
        </pc:sldMkLst>
        <pc:spChg chg="mod ord">
          <ac:chgData name="Sarah Gothard" userId="0e53f415fda5f162" providerId="LiveId" clId="{DFBA98A2-7BE6-4862-B47C-1704FEE1758D}" dt="2019-10-03T18:17:49.894" v="5" actId="26606"/>
          <ac:spMkLst>
            <pc:docMk/>
            <pc:sldMk cId="1510257273" sldId="262"/>
            <ac:spMk id="2" creationId="{E482B4A2-C374-4C1A-ACEA-BF6366E8F27A}"/>
          </ac:spMkLst>
        </pc:spChg>
        <pc:spChg chg="add">
          <ac:chgData name="Sarah Gothard" userId="0e53f415fda5f162" providerId="LiveId" clId="{DFBA98A2-7BE6-4862-B47C-1704FEE1758D}" dt="2019-10-03T18:17:49.894" v="5" actId="26606"/>
          <ac:spMkLst>
            <pc:docMk/>
            <pc:sldMk cId="1510257273" sldId="262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49.894" v="5" actId="26606"/>
          <ac:spMkLst>
            <pc:docMk/>
            <pc:sldMk cId="1510257273" sldId="262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49.894" v="5" actId="26606"/>
          <ac:picMkLst>
            <pc:docMk/>
            <pc:sldMk cId="1510257273" sldId="262"/>
            <ac:picMk id="4" creationId="{5930907F-678A-4176-A137-0E2117D0918F}"/>
          </ac:picMkLst>
        </pc:picChg>
      </pc:sldChg>
      <pc:sldChg chg="addSp modSp mod setBg">
        <pc:chgData name="Sarah Gothard" userId="0e53f415fda5f162" providerId="LiveId" clId="{DFBA98A2-7BE6-4862-B47C-1704FEE1758D}" dt="2019-10-03T18:17:59.792" v="6" actId="26606"/>
        <pc:sldMkLst>
          <pc:docMk/>
          <pc:sldMk cId="1784383625" sldId="264"/>
        </pc:sldMkLst>
        <pc:spChg chg="mod ord">
          <ac:chgData name="Sarah Gothard" userId="0e53f415fda5f162" providerId="LiveId" clId="{DFBA98A2-7BE6-4862-B47C-1704FEE1758D}" dt="2019-10-03T18:17:59.792" v="6" actId="26606"/>
          <ac:spMkLst>
            <pc:docMk/>
            <pc:sldMk cId="1784383625" sldId="264"/>
            <ac:spMk id="2" creationId="{D105A8C6-6070-4BD8-A09C-1557FA35B906}"/>
          </ac:spMkLst>
        </pc:spChg>
        <pc:spChg chg="add">
          <ac:chgData name="Sarah Gothard" userId="0e53f415fda5f162" providerId="LiveId" clId="{DFBA98A2-7BE6-4862-B47C-1704FEE1758D}" dt="2019-10-03T18:17:59.792" v="6" actId="26606"/>
          <ac:spMkLst>
            <pc:docMk/>
            <pc:sldMk cId="1784383625" sldId="264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59.792" v="6" actId="26606"/>
          <ac:spMkLst>
            <pc:docMk/>
            <pc:sldMk cId="1784383625" sldId="264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59.792" v="6" actId="26606"/>
          <ac:picMkLst>
            <pc:docMk/>
            <pc:sldMk cId="1784383625" sldId="264"/>
            <ac:picMk id="4" creationId="{0766034A-A90E-48DA-BD0C-EE3641ED8B49}"/>
          </ac:picMkLst>
        </pc:picChg>
      </pc:sldChg>
      <pc:sldChg chg="addSp modSp mod setBg">
        <pc:chgData name="Sarah Gothard" userId="0e53f415fda5f162" providerId="LiveId" clId="{DFBA98A2-7BE6-4862-B47C-1704FEE1758D}" dt="2019-10-03T18:17:37.248" v="1" actId="26606"/>
        <pc:sldMkLst>
          <pc:docMk/>
          <pc:sldMk cId="3951748527" sldId="265"/>
        </pc:sldMkLst>
        <pc:spChg chg="mod ord">
          <ac:chgData name="Sarah Gothard" userId="0e53f415fda5f162" providerId="LiveId" clId="{DFBA98A2-7BE6-4862-B47C-1704FEE1758D}" dt="2019-10-03T18:17:37.248" v="1" actId="26606"/>
          <ac:spMkLst>
            <pc:docMk/>
            <pc:sldMk cId="3951748527" sldId="265"/>
            <ac:spMk id="2" creationId="{F054A4C0-52D1-4217-B7C5-F8E928E91682}"/>
          </ac:spMkLst>
        </pc:spChg>
        <pc:spChg chg="add">
          <ac:chgData name="Sarah Gothard" userId="0e53f415fda5f162" providerId="LiveId" clId="{DFBA98A2-7BE6-4862-B47C-1704FEE1758D}" dt="2019-10-03T18:17:37.248" v="1" actId="26606"/>
          <ac:spMkLst>
            <pc:docMk/>
            <pc:sldMk cId="3951748527" sldId="265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37.248" v="1" actId="26606"/>
          <ac:spMkLst>
            <pc:docMk/>
            <pc:sldMk cId="3951748527" sldId="265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37.248" v="1" actId="26606"/>
          <ac:picMkLst>
            <pc:docMk/>
            <pc:sldMk cId="3951748527" sldId="265"/>
            <ac:picMk id="4" creationId="{4B24DD2C-2C03-4DBE-81D5-E40A103D9944}"/>
          </ac:picMkLst>
        </pc:picChg>
      </pc:sldChg>
      <pc:sldChg chg="addSp modSp mod setBg">
        <pc:chgData name="Sarah Gothard" userId="0e53f415fda5f162" providerId="LiveId" clId="{DFBA98A2-7BE6-4862-B47C-1704FEE1758D}" dt="2019-10-03T18:17:40.632" v="2" actId="26606"/>
        <pc:sldMkLst>
          <pc:docMk/>
          <pc:sldMk cId="1547750226" sldId="266"/>
        </pc:sldMkLst>
        <pc:spChg chg="mod ord">
          <ac:chgData name="Sarah Gothard" userId="0e53f415fda5f162" providerId="LiveId" clId="{DFBA98A2-7BE6-4862-B47C-1704FEE1758D}" dt="2019-10-03T18:17:40.632" v="2" actId="26606"/>
          <ac:spMkLst>
            <pc:docMk/>
            <pc:sldMk cId="1547750226" sldId="266"/>
            <ac:spMk id="2" creationId="{C407434A-0A11-44FD-8DE7-66EEFF43063E}"/>
          </ac:spMkLst>
        </pc:spChg>
        <pc:spChg chg="add">
          <ac:chgData name="Sarah Gothard" userId="0e53f415fda5f162" providerId="LiveId" clId="{DFBA98A2-7BE6-4862-B47C-1704FEE1758D}" dt="2019-10-03T18:17:40.632" v="2" actId="26606"/>
          <ac:spMkLst>
            <pc:docMk/>
            <pc:sldMk cId="1547750226" sldId="266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40.632" v="2" actId="26606"/>
          <ac:spMkLst>
            <pc:docMk/>
            <pc:sldMk cId="1547750226" sldId="266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40.632" v="2" actId="26606"/>
          <ac:picMkLst>
            <pc:docMk/>
            <pc:sldMk cId="1547750226" sldId="266"/>
            <ac:picMk id="4" creationId="{50880777-4A15-4A63-96A4-F835F2200D70}"/>
          </ac:picMkLst>
        </pc:picChg>
      </pc:sldChg>
      <pc:sldChg chg="addSp modSp mod setBg">
        <pc:chgData name="Sarah Gothard" userId="0e53f415fda5f162" providerId="LiveId" clId="{DFBA98A2-7BE6-4862-B47C-1704FEE1758D}" dt="2019-10-03T18:17:43.414" v="3" actId="26606"/>
        <pc:sldMkLst>
          <pc:docMk/>
          <pc:sldMk cId="3539425115" sldId="267"/>
        </pc:sldMkLst>
        <pc:spChg chg="mod ord">
          <ac:chgData name="Sarah Gothard" userId="0e53f415fda5f162" providerId="LiveId" clId="{DFBA98A2-7BE6-4862-B47C-1704FEE1758D}" dt="2019-10-03T18:17:43.414" v="3" actId="26606"/>
          <ac:spMkLst>
            <pc:docMk/>
            <pc:sldMk cId="3539425115" sldId="267"/>
            <ac:spMk id="2" creationId="{D105A8C6-6070-4BD8-A09C-1557FA35B906}"/>
          </ac:spMkLst>
        </pc:spChg>
        <pc:spChg chg="add">
          <ac:chgData name="Sarah Gothard" userId="0e53f415fda5f162" providerId="LiveId" clId="{DFBA98A2-7BE6-4862-B47C-1704FEE1758D}" dt="2019-10-03T18:17:43.414" v="3" actId="26606"/>
          <ac:spMkLst>
            <pc:docMk/>
            <pc:sldMk cId="3539425115" sldId="267"/>
            <ac:spMk id="9" creationId="{01D0AF59-99C3-4251-AB9A-C966C6AD4400}"/>
          </ac:spMkLst>
        </pc:spChg>
        <pc:spChg chg="add">
          <ac:chgData name="Sarah Gothard" userId="0e53f415fda5f162" providerId="LiveId" clId="{DFBA98A2-7BE6-4862-B47C-1704FEE1758D}" dt="2019-10-03T18:17:43.414" v="3" actId="26606"/>
          <ac:spMkLst>
            <pc:docMk/>
            <pc:sldMk cId="3539425115" sldId="267"/>
            <ac:spMk id="11" creationId="{1855405F-37A2-4869-9154-F8BE3BECE6C3}"/>
          </ac:spMkLst>
        </pc:spChg>
        <pc:picChg chg="mod">
          <ac:chgData name="Sarah Gothard" userId="0e53f415fda5f162" providerId="LiveId" clId="{DFBA98A2-7BE6-4862-B47C-1704FEE1758D}" dt="2019-10-03T18:17:43.414" v="3" actId="26606"/>
          <ac:picMkLst>
            <pc:docMk/>
            <pc:sldMk cId="3539425115" sldId="267"/>
            <ac:picMk id="4" creationId="{41F3256C-B9D1-461D-9BBB-5EC8950A8729}"/>
          </ac:picMkLst>
        </pc:picChg>
      </pc:sldChg>
    </pc:docChg>
  </pc:docChgLst>
  <pc:docChgLst>
    <pc:chgData name="Sarah Gothard" userId="0e53f415fda5f162" providerId="LiveId" clId="{2BA90587-28A4-4580-B767-0191B99559E8}"/>
  </pc:docChgLst>
  <pc:docChgLst>
    <pc:chgData name="Sarah Gothard" userId="0e53f415fda5f162" providerId="LiveId" clId="{B34B4C11-8A01-4DE8-A393-6ADAAF79857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2213B-3B9B-479D-959B-D9577C7B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38383"/>
            <a:ext cx="10905066" cy="15812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DB0F5-531C-4563-9D8E-BABE59AB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5A8C6-6070-4BD8-A09C-1557FA35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796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4DD2C-2C03-4DBE-81D5-E40A103D9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54A4C0-52D1-4217-B7C5-F8E928E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517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80777-4A15-4A63-96A4-F835F220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07434A-0A11-44FD-8DE7-66EEFF43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4775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3256C-B9D1-461D-9BBB-5EC8950A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5A8C6-6070-4BD8-A09C-1557FA35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942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A7716-424F-493E-8906-01C2503F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F14E72-4976-4549-8088-BF67BEF2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178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0907F-678A-4176-A137-0E2117D0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2B4A2-C374-4C1A-ACEA-BF6366E8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1025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6034A-A90E-48DA-BD0C-EE3641ED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5A8C6-6070-4BD8-A09C-1557FA35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8438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583B-39E6-4595-B2EC-A3E43A79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3D31DD-5F93-4592-B30A-2E4E96C0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946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4DF48-4AEB-40B5-909C-2446BF8C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92054-A458-4C89-A942-0D173FE2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97581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2019-10-03T18:18:09Z</dcterms:created>
  <dcterms:modified xsi:type="dcterms:W3CDTF">2019-10-03T18:18:11Z</dcterms:modified>
</cp:coreProperties>
</file>