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1"/>
  </p:notesMasterIdLst>
  <p:handoutMasterIdLst>
    <p:handoutMasterId r:id="rId12"/>
  </p:handoutMasterIdLst>
  <p:sldIdLst>
    <p:sldId id="262" r:id="rId2"/>
    <p:sldId id="263" r:id="rId3"/>
    <p:sldId id="264" r:id="rId4"/>
    <p:sldId id="265" r:id="rId5"/>
    <p:sldId id="273" r:id="rId6"/>
    <p:sldId id="267" r:id="rId7"/>
    <p:sldId id="275" r:id="rId8"/>
    <p:sldId id="276" r:id="rId9"/>
    <p:sldId id="27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99C28237-CEDA-411F-B25F-A223059C6EB0}"/>
    <pc:docChg chg="undo custSel addSld delSld modSld">
      <pc:chgData name="Sarah Gothard" userId="0e53f415fda5f162" providerId="LiveId" clId="{99C28237-CEDA-411F-B25F-A223059C6EB0}" dt="2021-10-23T22:11:15.280" v="14" actId="1076"/>
      <pc:docMkLst>
        <pc:docMk/>
      </pc:docMkLst>
      <pc:sldChg chg="addSp delSp modSp mod">
        <pc:chgData name="Sarah Gothard" userId="0e53f415fda5f162" providerId="LiveId" clId="{99C28237-CEDA-411F-B25F-A223059C6EB0}" dt="2021-10-23T22:11:15.280" v="14" actId="1076"/>
        <pc:sldMkLst>
          <pc:docMk/>
          <pc:sldMk cId="2283823717" sldId="267"/>
        </pc:sldMkLst>
        <pc:picChg chg="del">
          <ac:chgData name="Sarah Gothard" userId="0e53f415fda5f162" providerId="LiveId" clId="{99C28237-CEDA-411F-B25F-A223059C6EB0}" dt="2021-10-23T22:08:59.916" v="0" actId="478"/>
          <ac:picMkLst>
            <pc:docMk/>
            <pc:sldMk cId="2283823717" sldId="267"/>
            <ac:picMk id="3" creationId="{ADEE253E-7EA7-4C10-97C4-FAE2DA1AF6AA}"/>
          </ac:picMkLst>
        </pc:picChg>
        <pc:picChg chg="add del mod">
          <ac:chgData name="Sarah Gothard" userId="0e53f415fda5f162" providerId="LiveId" clId="{99C28237-CEDA-411F-B25F-A223059C6EB0}" dt="2021-10-23T22:09:52.939" v="11" actId="478"/>
          <ac:picMkLst>
            <pc:docMk/>
            <pc:sldMk cId="2283823717" sldId="267"/>
            <ac:picMk id="6" creationId="{01F94450-70E2-421D-817A-FF048D742886}"/>
          </ac:picMkLst>
        </pc:picChg>
        <pc:picChg chg="add mod">
          <ac:chgData name="Sarah Gothard" userId="0e53f415fda5f162" providerId="LiveId" clId="{99C28237-CEDA-411F-B25F-A223059C6EB0}" dt="2021-10-23T22:11:15.280" v="14" actId="1076"/>
          <ac:picMkLst>
            <pc:docMk/>
            <pc:sldMk cId="2283823717" sldId="267"/>
            <ac:picMk id="8" creationId="{54F469B1-9A72-4A89-A7C1-3B858B4E3883}"/>
          </ac:picMkLst>
        </pc:picChg>
      </pc:sldChg>
      <pc:sldChg chg="add">
        <pc:chgData name="Sarah Gothard" userId="0e53f415fda5f162" providerId="LiveId" clId="{99C28237-CEDA-411F-B25F-A223059C6EB0}" dt="2021-10-23T22:09:33.837" v="10" actId="2890"/>
        <pc:sldMkLst>
          <pc:docMk/>
          <pc:sldMk cId="1431881904" sldId="275"/>
        </pc:sldMkLst>
      </pc:sldChg>
      <pc:sldChg chg="new del">
        <pc:chgData name="Sarah Gothard" userId="0e53f415fda5f162" providerId="LiveId" clId="{99C28237-CEDA-411F-B25F-A223059C6EB0}" dt="2021-10-23T22:09:27.350" v="9" actId="680"/>
        <pc:sldMkLst>
          <pc:docMk/>
          <pc:sldMk cId="2954491401" sldId="275"/>
        </pc:sldMkLst>
      </pc:sldChg>
      <pc:sldChg chg="add replId">
        <pc:chgData name="Sarah Gothard" userId="0e53f415fda5f162" providerId="LiveId" clId="{99C28237-CEDA-411F-B25F-A223059C6EB0}" dt="2021-10-23T22:09:33.837" v="10" actId="2890"/>
        <pc:sldMkLst>
          <pc:docMk/>
          <pc:sldMk cId="2452817522"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10/23/2021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10/23/2021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2</a:t>
            </a:fld>
            <a:endParaRPr lang="en-US"/>
          </a:p>
        </p:txBody>
      </p:sp>
    </p:spTree>
    <p:extLst>
      <p:ext uri="{BB962C8B-B14F-4D97-AF65-F5344CB8AC3E}">
        <p14:creationId xmlns:p14="http://schemas.microsoft.com/office/powerpoint/2010/main" val="36139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3</a:t>
            </a:fld>
            <a:endParaRPr lang="en-US"/>
          </a:p>
        </p:txBody>
      </p:sp>
    </p:spTree>
    <p:extLst>
      <p:ext uri="{BB962C8B-B14F-4D97-AF65-F5344CB8AC3E}">
        <p14:creationId xmlns:p14="http://schemas.microsoft.com/office/powerpoint/2010/main" val="4258207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4</a:t>
            </a:fld>
            <a:endParaRPr lang="en-US"/>
          </a:p>
        </p:txBody>
      </p:sp>
    </p:spTree>
    <p:extLst>
      <p:ext uri="{BB962C8B-B14F-4D97-AF65-F5344CB8AC3E}">
        <p14:creationId xmlns:p14="http://schemas.microsoft.com/office/powerpoint/2010/main" val="2742149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5</a:t>
            </a:fld>
            <a:endParaRPr lang="en-US"/>
          </a:p>
        </p:txBody>
      </p:sp>
    </p:spTree>
    <p:extLst>
      <p:ext uri="{BB962C8B-B14F-4D97-AF65-F5344CB8AC3E}">
        <p14:creationId xmlns:p14="http://schemas.microsoft.com/office/powerpoint/2010/main" val="4102551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6</a:t>
            </a:fld>
            <a:endParaRPr lang="en-US"/>
          </a:p>
        </p:txBody>
      </p:sp>
    </p:spTree>
    <p:extLst>
      <p:ext uri="{BB962C8B-B14F-4D97-AF65-F5344CB8AC3E}">
        <p14:creationId xmlns:p14="http://schemas.microsoft.com/office/powerpoint/2010/main" val="238795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7</a:t>
            </a:fld>
            <a:endParaRPr lang="en-US"/>
          </a:p>
        </p:txBody>
      </p:sp>
    </p:spTree>
    <p:extLst>
      <p:ext uri="{BB962C8B-B14F-4D97-AF65-F5344CB8AC3E}">
        <p14:creationId xmlns:p14="http://schemas.microsoft.com/office/powerpoint/2010/main" val="180606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8</a:t>
            </a:fld>
            <a:endParaRPr lang="en-US"/>
          </a:p>
        </p:txBody>
      </p:sp>
    </p:spTree>
    <p:extLst>
      <p:ext uri="{BB962C8B-B14F-4D97-AF65-F5344CB8AC3E}">
        <p14:creationId xmlns:p14="http://schemas.microsoft.com/office/powerpoint/2010/main" val="285379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9</a:t>
            </a:fld>
            <a:endParaRPr lang="en-US"/>
          </a:p>
        </p:txBody>
      </p:sp>
    </p:spTree>
    <p:extLst>
      <p:ext uri="{BB962C8B-B14F-4D97-AF65-F5344CB8AC3E}">
        <p14:creationId xmlns:p14="http://schemas.microsoft.com/office/powerpoint/2010/main" val="267591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10/23/2021</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10/23/2021</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10/23/2021</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10/23/2021</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10/23/2021</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10/23/2021</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10/23/2021</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10/23/2021</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10/23/2021</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10/23/2021</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10/23/2021</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10/23/2021</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10/23/2021</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10/23/2021</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10/23/2021</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10/23/2021</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76C28D0-0685-403D-AC42-336B00D82CD0}"/>
              </a:ext>
            </a:extLst>
          </p:cNvPr>
          <p:cNvPicPr>
            <a:picLocks noChangeAspect="1"/>
          </p:cNvPicPr>
          <p:nvPr/>
        </p:nvPicPr>
        <p:blipFill>
          <a:blip r:embed="rId3"/>
          <a:stretch>
            <a:fillRect/>
          </a:stretch>
        </p:blipFill>
        <p:spPr>
          <a:xfrm>
            <a:off x="766917" y="2446096"/>
            <a:ext cx="10633587" cy="1936108"/>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59166E5-0BD5-4BE3-9654-57DC604DD57D}"/>
              </a:ext>
            </a:extLst>
          </p:cNvPr>
          <p:cNvPicPr>
            <a:picLocks noChangeAspect="1"/>
          </p:cNvPicPr>
          <p:nvPr/>
        </p:nvPicPr>
        <p:blipFill>
          <a:blip r:embed="rId3"/>
          <a:stretch>
            <a:fillRect/>
          </a:stretch>
        </p:blipFill>
        <p:spPr>
          <a:xfrm>
            <a:off x="1113676" y="501650"/>
            <a:ext cx="9964648" cy="5850802"/>
          </a:xfrm>
          <a:prstGeom prst="rect">
            <a:avLst/>
          </a:prstGeom>
        </p:spPr>
      </p:pic>
    </p:spTree>
    <p:extLst>
      <p:ext uri="{BB962C8B-B14F-4D97-AF65-F5344CB8AC3E}">
        <p14:creationId xmlns:p14="http://schemas.microsoft.com/office/powerpoint/2010/main" val="399640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2B542C0-1478-426B-94C3-82EE66CAA92D}"/>
              </a:ext>
            </a:extLst>
          </p:cNvPr>
          <p:cNvPicPr>
            <a:picLocks noChangeAspect="1"/>
          </p:cNvPicPr>
          <p:nvPr/>
        </p:nvPicPr>
        <p:blipFill>
          <a:blip r:embed="rId3"/>
          <a:stretch>
            <a:fillRect/>
          </a:stretch>
        </p:blipFill>
        <p:spPr>
          <a:xfrm>
            <a:off x="995517" y="577888"/>
            <a:ext cx="10176387" cy="5702224"/>
          </a:xfrm>
          <a:prstGeom prst="rect">
            <a:avLst/>
          </a:prstGeom>
        </p:spPr>
      </p:pic>
    </p:spTree>
    <p:extLst>
      <p:ext uri="{BB962C8B-B14F-4D97-AF65-F5344CB8AC3E}">
        <p14:creationId xmlns:p14="http://schemas.microsoft.com/office/powerpoint/2010/main" val="1003132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FEF9C8B-CD8E-4D23-ABC1-2DA6A28493B8}"/>
              </a:ext>
            </a:extLst>
          </p:cNvPr>
          <p:cNvPicPr>
            <a:picLocks noChangeAspect="1"/>
          </p:cNvPicPr>
          <p:nvPr/>
        </p:nvPicPr>
        <p:blipFill>
          <a:blip r:embed="rId3"/>
          <a:stretch>
            <a:fillRect/>
          </a:stretch>
        </p:blipFill>
        <p:spPr>
          <a:xfrm>
            <a:off x="1102198" y="560295"/>
            <a:ext cx="9987603" cy="5737409"/>
          </a:xfrm>
          <a:prstGeom prst="rect">
            <a:avLst/>
          </a:prstGeom>
        </p:spPr>
      </p:pic>
    </p:spTree>
    <p:extLst>
      <p:ext uri="{BB962C8B-B14F-4D97-AF65-F5344CB8AC3E}">
        <p14:creationId xmlns:p14="http://schemas.microsoft.com/office/powerpoint/2010/main" val="109298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2B542C0-1478-426B-94C3-82EE66CAA92D}"/>
              </a:ext>
            </a:extLst>
          </p:cNvPr>
          <p:cNvPicPr>
            <a:picLocks noChangeAspect="1"/>
          </p:cNvPicPr>
          <p:nvPr/>
        </p:nvPicPr>
        <p:blipFill>
          <a:blip r:embed="rId3"/>
          <a:stretch>
            <a:fillRect/>
          </a:stretch>
        </p:blipFill>
        <p:spPr>
          <a:xfrm>
            <a:off x="995517" y="577888"/>
            <a:ext cx="10176387" cy="5702224"/>
          </a:xfrm>
          <a:prstGeom prst="rect">
            <a:avLst/>
          </a:prstGeom>
        </p:spPr>
      </p:pic>
    </p:spTree>
    <p:extLst>
      <p:ext uri="{BB962C8B-B14F-4D97-AF65-F5344CB8AC3E}">
        <p14:creationId xmlns:p14="http://schemas.microsoft.com/office/powerpoint/2010/main" val="229251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4F469B1-9A72-4A89-A7C1-3B858B4E3883}"/>
              </a:ext>
            </a:extLst>
          </p:cNvPr>
          <p:cNvPicPr>
            <a:picLocks noChangeAspect="1"/>
          </p:cNvPicPr>
          <p:nvPr/>
        </p:nvPicPr>
        <p:blipFill>
          <a:blip r:embed="rId3"/>
          <a:stretch>
            <a:fillRect/>
          </a:stretch>
        </p:blipFill>
        <p:spPr>
          <a:xfrm>
            <a:off x="1091382" y="624558"/>
            <a:ext cx="9984658" cy="5608883"/>
          </a:xfrm>
          <a:prstGeom prst="rect">
            <a:avLst/>
          </a:prstGeom>
        </p:spPr>
      </p:pic>
    </p:spTree>
    <p:extLst>
      <p:ext uri="{BB962C8B-B14F-4D97-AF65-F5344CB8AC3E}">
        <p14:creationId xmlns:p14="http://schemas.microsoft.com/office/powerpoint/2010/main" val="228382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2B542C0-1478-426B-94C3-82EE66CAA92D}"/>
              </a:ext>
            </a:extLst>
          </p:cNvPr>
          <p:cNvPicPr>
            <a:picLocks noChangeAspect="1"/>
          </p:cNvPicPr>
          <p:nvPr/>
        </p:nvPicPr>
        <p:blipFill>
          <a:blip r:embed="rId3"/>
          <a:stretch>
            <a:fillRect/>
          </a:stretch>
        </p:blipFill>
        <p:spPr>
          <a:xfrm>
            <a:off x="995517" y="577888"/>
            <a:ext cx="10176387" cy="5702224"/>
          </a:xfrm>
          <a:prstGeom prst="rect">
            <a:avLst/>
          </a:prstGeom>
        </p:spPr>
      </p:pic>
    </p:spTree>
    <p:extLst>
      <p:ext uri="{BB962C8B-B14F-4D97-AF65-F5344CB8AC3E}">
        <p14:creationId xmlns:p14="http://schemas.microsoft.com/office/powerpoint/2010/main" val="143188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1F94450-70E2-421D-817A-FF048D742886}"/>
              </a:ext>
            </a:extLst>
          </p:cNvPr>
          <p:cNvPicPr>
            <a:picLocks noChangeAspect="1"/>
          </p:cNvPicPr>
          <p:nvPr/>
        </p:nvPicPr>
        <p:blipFill>
          <a:blip r:embed="rId3"/>
          <a:stretch>
            <a:fillRect/>
          </a:stretch>
        </p:blipFill>
        <p:spPr>
          <a:xfrm>
            <a:off x="963013" y="537992"/>
            <a:ext cx="10241396" cy="5782016"/>
          </a:xfrm>
          <a:prstGeom prst="rect">
            <a:avLst/>
          </a:prstGeom>
        </p:spPr>
      </p:pic>
    </p:spTree>
    <p:extLst>
      <p:ext uri="{BB962C8B-B14F-4D97-AF65-F5344CB8AC3E}">
        <p14:creationId xmlns:p14="http://schemas.microsoft.com/office/powerpoint/2010/main" val="2452817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2B542C0-1478-426B-94C3-82EE66CAA92D}"/>
              </a:ext>
            </a:extLst>
          </p:cNvPr>
          <p:cNvPicPr>
            <a:picLocks noChangeAspect="1"/>
          </p:cNvPicPr>
          <p:nvPr/>
        </p:nvPicPr>
        <p:blipFill>
          <a:blip r:embed="rId3"/>
          <a:stretch>
            <a:fillRect/>
          </a:stretch>
        </p:blipFill>
        <p:spPr>
          <a:xfrm>
            <a:off x="995517" y="577888"/>
            <a:ext cx="10176387" cy="5702224"/>
          </a:xfrm>
          <a:prstGeom prst="rect">
            <a:avLst/>
          </a:prstGeom>
        </p:spPr>
      </p:pic>
    </p:spTree>
    <p:extLst>
      <p:ext uri="{BB962C8B-B14F-4D97-AF65-F5344CB8AC3E}">
        <p14:creationId xmlns:p14="http://schemas.microsoft.com/office/powerpoint/2010/main" val="3886034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69</Words>
  <Application>Microsoft Office PowerPoint</Application>
  <PresentationFormat>Widescreen</PresentationFormat>
  <Paragraphs>19</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cp:revision>
  <dcterms:created xsi:type="dcterms:W3CDTF">2019-10-03T14:51:38Z</dcterms:created>
  <dcterms:modified xsi:type="dcterms:W3CDTF">2021-10-23T22:11:16Z</dcterms:modified>
</cp:coreProperties>
</file>