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341DA-9060-436A-B0C9-13D76DAF54A2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3FFF8-3A22-4D45-AF98-20FF8FEE3D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9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88C9F-67B6-8ABE-36D0-7554F25E21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79E7E2-522B-A99D-7413-1D0FB17ED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6DF56-BB67-2F17-C613-AC4DD5EB0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0F1A1-B1E0-7278-435A-76CAE0183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8DE1E-E981-6891-99CA-6F60C6C4C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5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B988-49E9-DBA5-5E38-C6BA3AFF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BF6E17-A0BD-C6D2-2353-91C2E03D9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2342C-8CEA-AD5E-1AD9-222DFBCEE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5FDC7-4A21-5301-04FB-90128B8A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3C75F-D0E5-A69A-F0D2-1AEC1430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585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2918E-80D1-14BB-7BAF-D2E983C890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D58F0-0B41-4211-B3D0-42D23E373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F4269-D5DB-DCEB-8BB9-3EB8F0DF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BD47E-D552-6325-8B9B-2903636DE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78F477-6228-920A-3F31-B4E28568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72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1873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47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192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72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362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941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17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33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B472C-87D7-F282-5979-4B99109FD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7AD9-2CFE-0880-E5DD-40DB6F22C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6F5B-2E98-9B43-8B91-C3447984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DF962-06AD-B740-95A8-62D40BE6A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0248F-61AA-0628-F33D-3387CC7A5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38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54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69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53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1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ED765-1775-D84E-D99B-6D7E25DE2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5E456-DCDA-D431-368E-6969BFC85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E5E1B-993F-7C9E-A6B1-5B264E10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33A42-331B-6E50-9ED7-E0B3F9E3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046AA-99C2-87E0-28D0-2B0C93AB6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EF1D6-DFA8-712C-06B3-5FA520407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8DE91-AB68-FF51-1540-79EC53025B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2AD80-95F4-69F6-8D15-05A69CB77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038795-22A5-B966-0DB0-8797A231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6341CC-AF45-7764-C753-7E9F2F1BE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5EF35A-98C9-59BE-6CF3-4869CBD3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3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76D06-4D59-8F3B-2FA6-14D1A6B11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BF2A1F-55EA-CC85-AF82-126FCF362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BB4127-BDD4-3CD9-62FB-45CA17A6A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8BB0A-898B-283D-F976-0F1A6BFB0D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50A11-B895-359F-FB7E-A4317B10F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82046F-0E80-457A-CE83-BA593BDF5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790244-37D1-BC7D-0958-24ACED69C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BB02D1-C000-8FC4-C104-75E598000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8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8940-2423-7954-8277-E5E5BA7D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A30FEF-9DEC-F7EE-30DF-AB1BC61BC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1480D-27A2-95B9-C2AD-FB647246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2878F9-5007-9441-7E33-2F3236A53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452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63AB96-EC35-67B7-F67F-969CD485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6E77C9-F9A1-B8FF-6A9B-FB7C637B6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9A131-F12F-D1A9-05B8-666E33BD2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4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E7D44-703F-62F0-6ECC-FC5B9735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8A2E6-5085-842E-B615-2791BA269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D7F25B-55A7-AC2F-8588-F478D85A6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F8781-038F-3EAC-A56D-C46B23C05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A313F4-16DA-5104-37E3-4314A987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F23A33-D192-3B72-4D00-A3589E1A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04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9BEEA-8474-790C-D2D9-314390139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D4ED3-CDA1-E797-F4B7-C16CFA5CA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8119B4-D9A6-34DF-57B2-EB423BDC6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10A30-B1EE-C045-4C34-4B99BE4CA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459D6-F939-742A-96E7-C06A01091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588165-844F-9298-C318-17AD917B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138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FC4705-117A-DBB6-FACB-1EED43DC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289A9B-77B0-38A8-113A-1BC10777D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DF92C-04AE-4A6A-A024-29373334F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12175D-812A-4F74-ACC6-EE959595C791}" type="datetimeFigureOut">
              <a:rPr lang="en-US" smtClean="0"/>
              <a:t>6/26/2026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923F0-2652-2B95-F91A-2F2C548FE7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79159-F8EA-17D3-785A-105BFCB2F6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DCC8A9-CD5F-42F5-B1D6-44C5D89D54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7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15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7ABF86-1EE0-4D8B-946E-43300618BAC0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93023"/>
            <a:ext cx="10287000" cy="1871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B782F-A6AC-5B35-30EE-086EC09AE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9C21FF9-7743-0C29-22DA-1DD6F59AD8B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506C76B-0C86-E3CE-69D6-483457F89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3792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5C10999-0859-5546-9D03-84BA5089060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4A6A0BF-EFAD-A7BD-43C5-2A95188BB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9733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4FC3637F-FB4C-761D-B68E-0CAB35C5FA8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BB415B9-123D-D654-E618-F1576F392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09866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90960100-FE8E-5FD4-B0F1-D373CC6620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B1E3AB1E-37CA-6204-AB34-579FD52C1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680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4EEE7C5-8B91-63C8-80D4-D58B9BEF876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90C1540-B963-4642-394D-9405A174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18901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7F7906C-593F-80CA-598A-FB976F6364C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A1FA2AA1-0884-40C6-30F6-44FD4D39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7107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EAE21-674D-BCC5-FA65-2DC6057402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3438E59-665B-14C6-D9E5-DFCE3CE671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3720916B-3263-E204-D41D-9203D8E83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38792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50B3D9-A2E3-A638-3503-7731EB6DD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7227C497-9CD3-CA3E-B533-CA97E875A73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C9A38207-D215-59A9-F90B-05C3DAEC5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7684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F3C8D-C437-E1AA-0EE7-B39A04BEC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025D5332-FB15-6DDB-8D80-25BC7F62557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1147DFBF-076A-70BA-0321-367DB2109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2416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5</cp:revision>
  <dcterms:created xsi:type="dcterms:W3CDTF">2026-06-26T20:49:34Z</dcterms:created>
  <dcterms:modified xsi:type="dcterms:W3CDTF">2026-06-26T22:19:51Z</dcterms:modified>
</cp:coreProperties>
</file>