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1E066A-F4A4-474A-9119-9145FB04E895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B6EC6F-3148-4455-8D62-278F948D62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5244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E7CF3-D847-9610-5958-81A4FF4D65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B52DF-EC12-A986-B72C-D27E105647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D41704-E19E-A0F8-FF4E-AA3487C8E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AE516-FFBC-27D4-47EC-38403BBE0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F4132-D820-C3B0-F5B4-CE94F1CF3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594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DA02E-90C5-886B-F4EE-04DE54FF3F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CA8537-2D87-8F4B-71E0-A8C0C47B1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261D4-5786-FDE0-C295-15DA89133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B5444-0687-0AEC-BE3E-334C575FA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51729-3C61-7325-5704-ACE4898D3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684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F76002-E5C6-46E7-D86E-E33D84385B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A81D7A-0EF4-2014-0A97-C23ED76E8C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616380-6F7E-2622-D232-E71B39BE9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1B599-9F25-27D3-66F9-BDE07D4EC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8B998-7CA9-A2E7-3BA6-34E93880C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19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8526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7/3/2026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288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0623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485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5876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7/3/2026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080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7/3/2026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41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7/3/2026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124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11E45-EB35-90BB-0867-1DF232C7A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CE6C7F-AA24-12C2-AAA1-64489B9E4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274FE7-3BB4-1A55-2067-F399A9FE8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2BCEB-85DA-0B79-A5E9-0EE711E48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B57F4-8AD9-C577-8939-D95580E01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06518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920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9422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175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57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048F8B-E077-4EF1-4584-B5CE45EA3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8F967C-0F9A-5A33-4022-B91EA82F95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769CA4-5DC5-4798-29C7-1DCC82FD2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4EC4EF-26B9-8236-E490-859CB2D38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12D7A-1382-4801-2B90-C20BE478C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466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6156-5B4B-6EE5-0F59-DFBDFCD18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FD3296-2E18-0580-E31A-EBAD514922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11D4C4-FF17-8B98-9AEC-135E32A61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29C86-1B9A-5C18-45C7-B55BC144A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213951-6CC9-A036-A2DC-91A1DDDAE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69DD31-57EF-2E3A-A43B-F3D60E6F5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166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F0472-E91D-4456-CF22-A795D1733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5F130-51D2-A85B-7132-EF82A02D41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739F13-5DD7-7C78-7B8B-A5F31E8F92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472C86-4D5D-CA50-2725-8CED273194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888DA12-6CA1-4C4F-E047-855ED92E28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635C17F-2BB1-F6A8-EC3F-3216AA664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475FF51-C907-5539-5C4F-0E8A13CD4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68AE5D-79E9-9E1E-A9F0-1CA439E45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76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1CB17-2D9C-806F-CA50-05AB783B12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0812BA-2D15-A9BC-B9BE-0810E09E1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C6A6DC-5CE5-EA05-5FFD-B1054A2DC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AC44A0-EA9A-0484-06AF-4174E3B15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272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AC173C-37E0-D14E-5555-8FA77AE09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66E1C-E134-DF7E-F610-CBA5C0F87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893692-ABD1-B3DD-6355-5B1708ACA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77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FAA1C-3598-DC76-CE99-8839D3032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7CA2FA-2F4E-2362-5F07-903EBD99B4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7A8A70-5B2A-7741-0671-269FFAA74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2D3AD7-E6E1-32CB-60C4-FC835CB00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6CD057-C123-8096-CCBF-DCD144D19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8EAB2-AA7E-9145-E40F-BE749AD8A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93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0215F-6AB9-5C2D-E9CB-E4CAD5E4F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652186-F4A9-FD36-381C-9D5236DB88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357323-B293-549E-D7A3-05E1D8BFCB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9B6240-EA72-FF94-C2A3-BEC7A34DB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993506-7E17-424D-0194-91258547C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6D6B42-A802-F058-8314-D8B85B52D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808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24C125-7EAE-30BD-E92D-D93FB7CF2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F8FC81-82E5-CF63-3519-34B720CA5B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2420B-0294-D72B-825F-C424E67EA3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A009B4-901D-4C48-81D4-423285C60644}" type="datetimeFigureOut">
              <a:rPr lang="en-US" smtClean="0"/>
              <a:t>7/3/2026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F0C0AE-3D19-B199-645D-53FF812CAC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8E7E95-D54E-A8BB-9C9B-B65DD203C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07012B-486B-4E5F-9B5B-B6DBA331A8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09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884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Dominio Público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0F0502-B0B4-8706-393D-BCA32F0F8C0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282139"/>
            <a:ext cx="10287000" cy="2293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19EA8320-3D02-3EFB-6998-A3A201C7898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5357"/>
            <a:ext cx="12192000" cy="4547286"/>
          </a:xfrm>
          <a:prstGeom prst="rect">
            <a:avLst/>
          </a:prstGeom>
        </p:spPr>
      </p:pic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896D29AE-78EB-344E-C495-3B80E0698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672495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E9C2B9C-EE0E-B880-D81F-68AC03BA0B9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87F3D985-40C7-4635-9C8A-21F361CD0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1496689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1A575C6E-61ED-82EC-639C-3AF9E42904D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90883"/>
            <a:ext cx="12192000" cy="4276234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E88C3181-109D-56AE-5D55-B7659461C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2021768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DA6B7F87-C27C-2DBD-7464-72F26EBF57E3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D09FFCD7-88F3-6FC7-F2B4-005866FD2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1430231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4C71B8EC-EBE0-2BF9-85AE-0879106FB60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75004"/>
            <a:ext cx="12192000" cy="4507992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F35F811B-6D2C-22A1-33FA-28D1D1E0F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993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8797172E-E16B-3D1E-D9AA-FDE080DBA58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7B73EA9C-9E6E-E073-7BDA-6C50B873A3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4045187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57</Words>
  <Application>Microsoft Office PowerPoint</Application>
  <PresentationFormat>Widescreen</PresentationFormat>
  <Paragraphs>9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2026-07-03T15:43:49Z</dcterms:created>
  <dcterms:modified xsi:type="dcterms:W3CDTF">2026-07-03T15:58:36Z</dcterms:modified>
</cp:coreProperties>
</file>