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5" r:id="rId9"/>
    <p:sldId id="346" r:id="rId10"/>
    <p:sldId id="34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5"/>
            <p14:sldId id="346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68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BA0B14-0BDC-89ED-D7AE-BEFC09C01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804" y="2353962"/>
            <a:ext cx="11100391" cy="215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2BAA8A-04A2-B452-1A42-E5D44AD25A4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71376" y="0"/>
            <a:ext cx="11249247" cy="687043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24555-E0E7-BE68-E1D6-E485BA915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4C619D-AF6D-9CE9-8795-EC55AC95517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44183" y="-19050"/>
            <a:ext cx="11703633" cy="68961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2BB89-6226-6651-A5EA-2D3ECD56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361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6206-7EE5-16FD-123F-3AC460F5B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0348604-3E24-241C-D49A-787128141AC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39047" y="0"/>
            <a:ext cx="11113906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DDACEB-E0F1-C712-C2EB-C2C8D8FA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420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F7A2A-9B92-D932-7EF7-E672C60FC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C462DE-AF3B-2375-0941-719DD6C1A29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53086" y="0"/>
            <a:ext cx="11485828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23A9C-94A6-5D62-3EC6-A29FDFEAA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46318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19665-4B2A-53DF-8076-0F6F73A10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0642214-144F-D970-DAB5-C2BC39490E3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961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CF2DC1-2612-084C-85A5-05A2035B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0759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A76FC-774F-0BA4-0B87-E76264B3C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DB7CB7-088D-E2B1-AAA2-1FA42EEB9A4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BD174D-0C52-DF0F-20A0-580868ED8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19772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BE115-7FC5-89E7-07D2-EF673EF36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D74420-A9C2-4C80-3523-19CAA8CC3D8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ACF405-26BE-0C70-F8EF-AA1913249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5306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4A95D-3CFF-EC2C-2394-3CCF7A4DD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66988E-8AF9-90C8-54F0-BEB8ED23E9E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AC220-6181-2C8A-0446-3AB263184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2055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2025-11-01T12:23:45Z</dcterms:modified>
</cp:coreProperties>
</file>