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339" r:id="rId3"/>
    <p:sldId id="256" r:id="rId4"/>
    <p:sldId id="257" r:id="rId5"/>
    <p:sldId id="340" r:id="rId6"/>
    <p:sldId id="341" r:id="rId7"/>
    <p:sldId id="342" r:id="rId8"/>
    <p:sldId id="343" r:id="rId9"/>
    <p:sldId id="344" r:id="rId10"/>
    <p:sldId id="34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4AA1B1-B3A9-4F92-97D9-8707A946F1AF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8CDFFF-58C5-41C7-895C-E4AD6CC9F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017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6EC52-7E79-A13D-B5B5-C2FEDA5A1A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7E534A-14DC-1365-31F9-6929FB12DC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FDBA1-FBDF-568D-6D0C-EAE844E4E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1DB9-814B-4D5C-BF09-F1DB7414F3C6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906195-D748-020B-64CA-B3901E1B3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5FB4A-7199-D37D-2806-8B5098948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8470-32E7-4D9F-8F96-4F2CEFE8C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67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1550D-1445-1E33-3E79-E599FAD4C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3186C2-8873-1F6F-DEBA-203DC5E12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6CA82-C986-DFED-E595-2249647B8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1DB9-814B-4D5C-BF09-F1DB7414F3C6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982F1-48D9-B85E-D35D-16422322B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FE881-3439-115A-D832-106898C2E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8470-32E7-4D9F-8F96-4F2CEFE8C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148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ABB49F-133C-BF50-41C3-624CE451EC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60F460-D177-0DCE-0C51-880B2FF3F0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10389-09F6-A530-1ABB-D1803272F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1DB9-814B-4D5C-BF09-F1DB7414F3C6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3C3F0-043C-7C96-78A1-FD1166097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23FB58-53AF-86E2-B9AF-FC55D12A7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8470-32E7-4D9F-8F96-4F2CEFE8C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963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26776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7/3/2026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902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3824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172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676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7/3/2026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4612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7/3/2026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220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7/3/2026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211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47A34-901A-797B-138D-D018FEB1E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92788-3C0E-F33A-C2D1-BFA070062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79B9F-0765-C4CA-C031-7A04EFE6F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1DB9-814B-4D5C-BF09-F1DB7414F3C6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C5CD18-C3B1-1B18-A4D0-AADCFDF78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EBDDA-CD88-DA97-0BDC-DC658D841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8470-32E7-4D9F-8F96-4F2CEFE8C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9943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513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6590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605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246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0B27D-AE48-5140-9D9B-94E354338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ACE5B0-E0AA-AC61-986E-7FC9FDD90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6B265B-9448-2EFB-20B1-93D455E60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1DB9-814B-4D5C-BF09-F1DB7414F3C6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8EB02D-71F4-9BBB-C6A1-C21417B35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745671-B83F-D7F3-14E7-3BA89C3AC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8470-32E7-4D9F-8F96-4F2CEFE8C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053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DB0D2-43ED-CD1A-A296-D6185DB4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A50FB-602A-C620-BAB4-6AA5C6BC68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4C058B-46EF-F2C1-F7DA-2952AD880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5BCE9B-166A-8D8C-6FBB-651BE00E5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1DB9-814B-4D5C-BF09-F1DB7414F3C6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5B4D67-393C-D717-D68A-3603A80D4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52CFCA-6D5E-B835-7C7B-14FAD4B69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8470-32E7-4D9F-8F96-4F2CEFE8C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85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F9F17-2C62-D7AF-E8E4-5DBE2A1F9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DAE004-4B2C-5FB5-F526-B1A92E39B0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D95BDF-7AE0-547F-90A8-04C51EDB20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EF1C60-1F54-800D-322F-3E083D3436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E68118-CC72-53E5-4496-F697E38217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7837C0-7A02-8B44-43D2-A1BBAB80F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1DB9-814B-4D5C-BF09-F1DB7414F3C6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10F8BE-D0E3-53CD-0D50-7FE96B2DD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C29F43-E8E4-6C19-8D47-6AFFE2CF9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8470-32E7-4D9F-8F96-4F2CEFE8C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585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06281-AE77-DB03-595F-76D8002E2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E3E384-BB98-14EF-0F0E-8532AB2E5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1DB9-814B-4D5C-BF09-F1DB7414F3C6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F1BE19-269C-594D-04DF-4549F85A1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5FB121-DF9D-E349-7EE9-C2B98E908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8470-32E7-4D9F-8F96-4F2CEFE8C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56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B5A0C7-F12E-B1D4-99F0-1EDA54096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1DB9-814B-4D5C-BF09-F1DB7414F3C6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95BC94-BF22-2DF4-F7AF-7C3B7AE6A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935AAE-0A51-9FB4-5A6A-27004FF78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8470-32E7-4D9F-8F96-4F2CEFE8C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580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F7E77-AC75-ABA6-9A28-344B3BD67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A0F0C-1CB7-B462-6E14-10EFF3D2A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C22F13-1A58-92D7-8E5F-FCAC52037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B022F1-216C-90B5-F1DE-DB5604BA3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1DB9-814B-4D5C-BF09-F1DB7414F3C6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71E4D-20EA-C048-69BF-948A7701F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208475-EDCB-888E-425C-656B71102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8470-32E7-4D9F-8F96-4F2CEFE8C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95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2D5C5-9099-4B1D-B260-5BEF6AB4C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C1B9CB-B262-6C88-49E8-7B8F415639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EC49CE-24CE-AB4E-C85F-6229AA7AA6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A323E1-09F0-CF0C-03FE-D3548297D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1DB9-814B-4D5C-BF09-F1DB7414F3C6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9FE1B5-8C6E-2506-1F39-D1AF22C05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2809EF-624A-084B-FE20-6BCF4899F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8470-32E7-4D9F-8F96-4F2CEFE8C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173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93FBAA-1EA8-C40A-95CE-2B111D2A0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303BEC-CEAC-A46D-A7A5-E0107EA52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D8375-0C29-1BB8-CFE9-6DA0E82EBD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081DB9-814B-4D5C-BF09-F1DB7414F3C6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FE4B2-FDFC-F600-1569-4D592DEB03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C0E858-8BC0-AEA2-38AA-9196E00FA4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6F8470-32E7-4D9F-8F96-4F2CEFE8C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030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371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D965BA2-2CEF-05D4-47B2-7CE0C2DCC13B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408465"/>
            <a:ext cx="10287000" cy="2041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4DA2E625-4C14-1F9C-18AB-958861BD9B0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24647"/>
            <a:ext cx="12192000" cy="4008707"/>
          </a:xfrm>
          <a:prstGeom prst="rect">
            <a:avLst/>
          </a:prstGeom>
        </p:spPr>
      </p:pic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CBA9DD63-B768-7040-E465-DF3BE1313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03043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A18D4C9F-08F4-39E7-1C5B-6A1F7EC405E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88817B03-2657-15EA-C0C1-FA4C2A1B3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5784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14632EC9-1503-3A7E-6CC9-B0214D40B83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2EE9918C-202C-38DA-BD8A-E1DBF49E8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94919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E014F203-0A6A-5D83-ED90-C32DAA5FD75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1D16D8B2-457B-FADB-CAB1-E32639B01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36672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721296D-67BA-D734-5183-485CCDC8CFE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7889"/>
            <a:ext cx="12192000" cy="3962223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39AC734D-37E1-EC07-D793-4CFA3D38B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12972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576E5F9E-3135-AF94-38C0-C05A42EFBD8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BC25C449-7F9F-5F3A-FE5D-C426F195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9331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FAB8262-8EE6-76D1-3872-6AA75B3635D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3048"/>
            <a:ext cx="12192000" cy="4151903"/>
          </a:xfrm>
          <a:prstGeom prst="rect">
            <a:avLst/>
          </a:prstGeom>
        </p:spPr>
      </p:pic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71606E81-FF3F-A9B4-27E2-E1DA8473E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83753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2F6D849B-16B0-7074-8719-4934B8EF9BF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92EAE9BD-1FBF-2417-9C3C-DBBC5F6D3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6206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2026-07-03T16:26:28Z</dcterms:created>
  <dcterms:modified xsi:type="dcterms:W3CDTF">2026-07-03T17:30:46Z</dcterms:modified>
</cp:coreProperties>
</file>