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 varScale="1">
        <p:scale>
          <a:sx n="68" d="100"/>
          <a:sy n="68" d="100"/>
        </p:scale>
        <p:origin x="6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2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5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6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2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3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7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377B8B-3D40-4B72-8E98-B499F7BDD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F6E13-A4DC-42B3-90CA-40C7E6F7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3124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B2A26-8DDD-DA49-B0B1-87CA5157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C2C5E1-8FAA-26FB-1BBE-DC3CAB264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8"/>
            <a:ext cx="12192000" cy="68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4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A2F51D-E85F-2A41-6F75-8D28623CD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6D832-DC35-2EED-78B5-9A4F87D4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C29AB6-55C8-1B35-ECBF-CC65413CB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2049"/>
            <a:ext cx="12192000" cy="373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7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C2069-E5EA-BCE9-7EA1-6FC5A369C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5DB47-572E-153D-913B-68971330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5F4477-9EF2-404A-277E-DE53D8BE9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516"/>
            <a:ext cx="12192000" cy="664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8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A3E86-268E-2906-F51F-1275C7452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C633F-CF90-92B1-185F-92D59413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DF03E8-7294-3878-63BB-E9BB00A42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2049"/>
            <a:ext cx="12192000" cy="373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D403C-BBD1-DD67-471A-E35C7B970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0CFD8-577D-BE00-4C4B-6EFA6858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87E1A7-48CB-9A62-DDA5-01050D78C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62"/>
            <a:ext cx="12192000" cy="603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30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BC03D-0BA8-B305-75C0-302EB7E7A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C6D4A1-5ED8-D554-6ED8-9A08A4C7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0B53C0-141D-A59F-FD80-6231691EC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2049"/>
            <a:ext cx="12192000" cy="373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19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3</cp:revision>
  <dcterms:created xsi:type="dcterms:W3CDTF">2019-09-28T19:45:34Z</dcterms:created>
  <dcterms:modified xsi:type="dcterms:W3CDTF">2025-05-03T14:45:25Z</dcterms:modified>
</cp:coreProperties>
</file>