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7"/>
  </p:notesMasterIdLst>
  <p:handoutMasterIdLst>
    <p:handoutMasterId r:id="rId8"/>
  </p:handoutMasterIdLst>
  <p:sldIdLst>
    <p:sldId id="256" r:id="rId2"/>
    <p:sldId id="268" r:id="rId3"/>
    <p:sldId id="267" r:id="rId4"/>
    <p:sldId id="266" r:id="rId5"/>
    <p:sldId id="265"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9" autoAdjust="0"/>
    <p:restoredTop sz="91160" autoAdjust="0"/>
  </p:normalViewPr>
  <p:slideViewPr>
    <p:cSldViewPr snapToGrid="0" showGuides="1">
      <p:cViewPr varScale="1">
        <p:scale>
          <a:sx n="63" d="100"/>
          <a:sy n="63" d="100"/>
        </p:scale>
        <p:origin x="300"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11/5/2022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4A0119-C811-414C-B351-F58874BF7E16}" type="datetime1">
              <a:rPr lang="en-US" smtClean="0"/>
              <a:t>11/5/2022</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F807AB-3E76-4C73-9D54-270D413395FB}" type="datetime1">
              <a:rPr lang="en-US" smtClean="0"/>
              <a:t>11/5/2022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898AA-5213-4EBB-9334-70C5EAF94D5A}" type="datetime1">
              <a:rPr lang="en-US" smtClean="0"/>
              <a:t>11/5/2022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F5845B-3660-429B-9885-92F86B23F0A0}" type="datetime1">
              <a:rPr lang="en-US" smtClean="0"/>
              <a:t>11/5/2022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CABF51-39E9-4844-BAC6-D684C44BBE9E}" type="datetime1">
              <a:rPr lang="en-US" smtClean="0"/>
              <a:t>11/5/2022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0E4487-FFB7-4C86-BB79-171C3163F635}" type="datetime1">
              <a:rPr lang="en-US" smtClean="0"/>
              <a:t>11/5/2022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FBF2DF-5492-40BB-9FC3-7CB89E46B56F}" type="datetime1">
              <a:rPr lang="en-US" smtClean="0"/>
              <a:t>11/5/2022</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33941C-EBD6-4B42-B7BF-973A4833B998}" type="datetime1">
              <a:rPr lang="en-US" smtClean="0"/>
              <a:t>11/5/2022</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7DB35-672F-4188-9311-E5E3E18F0BC7}" type="datetime1">
              <a:rPr lang="en-US" smtClean="0"/>
              <a:t>11/5/2022</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35C6FA-0364-40EA-ADF7-6AC8A8B1D3F3}" type="datetime1">
              <a:rPr lang="en-US" smtClean="0"/>
              <a:t>11/5/2022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723E9E-7498-4F28-9FA1-01DDD7D06BD6}" type="datetime1">
              <a:rPr lang="en-US" smtClean="0"/>
              <a:t>11/5/2022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F8121A-F697-452F-BB8D-94C75886E8B9}" type="datetime1">
              <a:rPr lang="en-US" smtClean="0"/>
              <a:t>11/5/2022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7" name="Rectangle 12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medium confidence">
            <a:extLst>
              <a:ext uri="{FF2B5EF4-FFF2-40B4-BE49-F238E27FC236}">
                <a16:creationId xmlns:a16="http://schemas.microsoft.com/office/drawing/2014/main" id="{048CD155-E84A-4DFA-8E69-A495511EF094}"/>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2258D6A0-27DD-4C30-A663-C3AC30D46058}"/>
              </a:ext>
            </a:extLst>
          </p:cNvPr>
          <p:cNvPicPr>
            <a:picLocks noGrp="1" noChangeAspect="1"/>
          </p:cNvPicPr>
          <p:nvPr>
            <p:ph idx="1"/>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7B228373-621C-4387-96FA-10B1606A1B5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42706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60FA951C-1679-422F-991E-0ECC757A5C26}"/>
              </a:ext>
            </a:extLst>
          </p:cNvPr>
          <p:cNvPicPr>
            <a:picLocks noGrp="1" noChangeAspect="1"/>
          </p:cNvPicPr>
          <p:nvPr>
            <p:ph idx="1"/>
          </p:nvPr>
        </p:nvPicPr>
        <p:blipFill>
          <a:blip r:embed="rId2"/>
          <a:stretch>
            <a:fillRect/>
          </a:stretch>
        </p:blipFill>
        <p:spPr>
          <a:xfrm>
            <a:off x="815370" y="643467"/>
            <a:ext cx="10561260" cy="5571066"/>
          </a:xfrm>
          <a:prstGeom prst="rect">
            <a:avLst/>
          </a:prstGeom>
        </p:spPr>
      </p:pic>
      <p:sp>
        <p:nvSpPr>
          <p:cNvPr id="4" name="Footer Placeholder 3">
            <a:extLst>
              <a:ext uri="{FF2B5EF4-FFF2-40B4-BE49-F238E27FC236}">
                <a16:creationId xmlns:a16="http://schemas.microsoft.com/office/drawing/2014/main" id="{5B52E702-B738-4404-BDF1-5E784335973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683469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196B4850-BE36-46F0-B5DF-0CEA9B3147ED}"/>
              </a:ext>
            </a:extLst>
          </p:cNvPr>
          <p:cNvPicPr>
            <a:picLocks noGrp="1" noChangeAspect="1"/>
          </p:cNvPicPr>
          <p:nvPr>
            <p:ph idx="1"/>
          </p:nvPr>
        </p:nvPicPr>
        <p:blipFill>
          <a:blip r:embed="rId2"/>
          <a:stretch>
            <a:fillRect/>
          </a:stretch>
        </p:blipFill>
        <p:spPr>
          <a:xfrm>
            <a:off x="913613" y="643467"/>
            <a:ext cx="10364773" cy="5571066"/>
          </a:xfrm>
          <a:prstGeom prst="rect">
            <a:avLst/>
          </a:prstGeom>
        </p:spPr>
      </p:pic>
      <p:sp>
        <p:nvSpPr>
          <p:cNvPr id="4" name="Footer Placeholder 3">
            <a:extLst>
              <a:ext uri="{FF2B5EF4-FFF2-40B4-BE49-F238E27FC236}">
                <a16:creationId xmlns:a16="http://schemas.microsoft.com/office/drawing/2014/main" id="{3A070DAD-287D-4401-AE05-BBB219B1086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350793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Content Placeholder 2">
            <a:extLst>
              <a:ext uri="{FF2B5EF4-FFF2-40B4-BE49-F238E27FC236}">
                <a16:creationId xmlns:a16="http://schemas.microsoft.com/office/drawing/2014/main" id="{3C5AA17B-BC6C-4A6B-9B70-E8FEB54F8458}"/>
              </a:ext>
            </a:extLst>
          </p:cNvPr>
          <p:cNvPicPr>
            <a:picLocks noGrp="1" noChangeAspect="1"/>
          </p:cNvPicPr>
          <p:nvPr>
            <p:ph idx="1"/>
          </p:nvPr>
        </p:nvPicPr>
        <p:blipFill>
          <a:blip r:embed="rId2"/>
          <a:stretch>
            <a:fillRect/>
          </a:stretch>
        </p:blipFill>
        <p:spPr>
          <a:xfrm>
            <a:off x="840277" y="643467"/>
            <a:ext cx="10511445" cy="5571066"/>
          </a:xfrm>
          <a:prstGeom prst="rect">
            <a:avLst/>
          </a:prstGeom>
        </p:spPr>
      </p:pic>
      <p:sp>
        <p:nvSpPr>
          <p:cNvPr id="4" name="Footer Placeholder 3">
            <a:extLst>
              <a:ext uri="{FF2B5EF4-FFF2-40B4-BE49-F238E27FC236}">
                <a16:creationId xmlns:a16="http://schemas.microsoft.com/office/drawing/2014/main" id="{CF2AD457-3515-400A-BA98-D9EB79D4EE7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5434547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431</TotalTime>
  <Words>53</Words>
  <Application>Microsoft Office PowerPoint</Application>
  <PresentationFormat>Widescreen</PresentationFormat>
  <Paragraphs>7</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32</cp:revision>
  <dcterms:created xsi:type="dcterms:W3CDTF">2019-09-28T20:24:12Z</dcterms:created>
  <dcterms:modified xsi:type="dcterms:W3CDTF">2022-11-05T15:23:12Z</dcterms:modified>
</cp:coreProperties>
</file>