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5"/>
  </p:notesMasterIdLst>
  <p:handoutMasterIdLst>
    <p:handoutMasterId r:id="rId16"/>
  </p:handoutMasterIdLst>
  <p:sldIdLst>
    <p:sldId id="256" r:id="rId2"/>
    <p:sldId id="277" r:id="rId3"/>
    <p:sldId id="278" r:id="rId4"/>
    <p:sldId id="279" r:id="rId5"/>
    <p:sldId id="280" r:id="rId6"/>
    <p:sldId id="281" r:id="rId7"/>
    <p:sldId id="282" r:id="rId8"/>
    <p:sldId id="283" r:id="rId9"/>
    <p:sldId id="284" r:id="rId10"/>
    <p:sldId id="285" r:id="rId11"/>
    <p:sldId id="286" r:id="rId12"/>
    <p:sldId id="287" r:id="rId13"/>
    <p:sldId id="28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C5708F-B571-49D4-9192-4A2B1D6291DD}" v="3" dt="2022-02-20T19:25:07.258"/>
  </p1510:revLst>
</p1510:revInfo>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59" autoAdjust="0"/>
    <p:restoredTop sz="91160" autoAdjust="0"/>
  </p:normalViewPr>
  <p:slideViewPr>
    <p:cSldViewPr snapToGrid="0" showGuides="1">
      <p:cViewPr varScale="1">
        <p:scale>
          <a:sx n="67" d="100"/>
          <a:sy n="67" d="100"/>
        </p:scale>
        <p:origin x="664" y="60"/>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4AC5708F-B571-49D4-9192-4A2B1D6291DD}"/>
    <pc:docChg chg="undo custSel addSld delSld modSld">
      <pc:chgData name="Sarah Gothard" userId="0e53f415fda5f162" providerId="LiveId" clId="{4AC5708F-B571-49D4-9192-4A2B1D6291DD}" dt="2022-02-20T03:13:56.994" v="39" actId="26606"/>
      <pc:docMkLst>
        <pc:docMk/>
      </pc:docMkLst>
      <pc:sldChg chg="addSp delSp modSp mod">
        <pc:chgData name="Sarah Gothard" userId="0e53f415fda5f162" providerId="LiveId" clId="{4AC5708F-B571-49D4-9192-4A2B1D6291DD}" dt="2022-02-20T03:09:38.218" v="5" actId="26606"/>
        <pc:sldMkLst>
          <pc:docMk/>
          <pc:sldMk cId="2910433961" sldId="256"/>
        </pc:sldMkLst>
        <pc:spChg chg="ord">
          <ac:chgData name="Sarah Gothard" userId="0e53f415fda5f162" providerId="LiveId" clId="{4AC5708F-B571-49D4-9192-4A2B1D6291DD}" dt="2022-02-20T03:09:38.218" v="5" actId="26606"/>
          <ac:spMkLst>
            <pc:docMk/>
            <pc:sldMk cId="2910433961" sldId="256"/>
            <ac:spMk id="4" creationId="{FD60A99A-3D3E-41F4-8FB2-F58BC94B1563}"/>
          </ac:spMkLst>
        </pc:spChg>
        <pc:spChg chg="del">
          <ac:chgData name="Sarah Gothard" userId="0e53f415fda5f162" providerId="LiveId" clId="{4AC5708F-B571-49D4-9192-4A2B1D6291DD}" dt="2022-02-20T03:09:24.297" v="2" actId="26606"/>
          <ac:spMkLst>
            <pc:docMk/>
            <pc:sldMk cId="2910433961" sldId="256"/>
            <ac:spMk id="120" creationId="{32BC26D8-82FB-445E-AA49-62A77D7C1EE0}"/>
          </ac:spMkLst>
        </pc:spChg>
        <pc:spChg chg="del">
          <ac:chgData name="Sarah Gothard" userId="0e53f415fda5f162" providerId="LiveId" clId="{4AC5708F-B571-49D4-9192-4A2B1D6291DD}" dt="2022-02-20T03:09:24.297" v="2" actId="26606"/>
          <ac:spMkLst>
            <pc:docMk/>
            <pc:sldMk cId="2910433961" sldId="256"/>
            <ac:spMk id="122" creationId="{CB44330D-EA18-4254-AA95-EB49948539B8}"/>
          </ac:spMkLst>
        </pc:spChg>
        <pc:spChg chg="add del">
          <ac:chgData name="Sarah Gothard" userId="0e53f415fda5f162" providerId="LiveId" clId="{4AC5708F-B571-49D4-9192-4A2B1D6291DD}" dt="2022-02-20T03:09:38.218" v="5" actId="26606"/>
          <ac:spMkLst>
            <pc:docMk/>
            <pc:sldMk cId="2910433961" sldId="256"/>
            <ac:spMk id="127" creationId="{32BC26D8-82FB-445E-AA49-62A77D7C1EE0}"/>
          </ac:spMkLst>
        </pc:spChg>
        <pc:spChg chg="add del">
          <ac:chgData name="Sarah Gothard" userId="0e53f415fda5f162" providerId="LiveId" clId="{4AC5708F-B571-49D4-9192-4A2B1D6291DD}" dt="2022-02-20T03:09:38.218" v="5" actId="26606"/>
          <ac:spMkLst>
            <pc:docMk/>
            <pc:sldMk cId="2910433961" sldId="256"/>
            <ac:spMk id="129" creationId="{CB44330D-EA18-4254-AA95-EB49948539B8}"/>
          </ac:spMkLst>
        </pc:spChg>
        <pc:spChg chg="add">
          <ac:chgData name="Sarah Gothard" userId="0e53f415fda5f162" providerId="LiveId" clId="{4AC5708F-B571-49D4-9192-4A2B1D6291DD}" dt="2022-02-20T03:09:38.218" v="5" actId="26606"/>
          <ac:spMkLst>
            <pc:docMk/>
            <pc:sldMk cId="2910433961" sldId="256"/>
            <ac:spMk id="134" creationId="{32BC26D8-82FB-445E-AA49-62A77D7C1EE0}"/>
          </ac:spMkLst>
        </pc:spChg>
        <pc:spChg chg="add">
          <ac:chgData name="Sarah Gothard" userId="0e53f415fda5f162" providerId="LiveId" clId="{4AC5708F-B571-49D4-9192-4A2B1D6291DD}" dt="2022-02-20T03:09:38.218" v="5" actId="26606"/>
          <ac:spMkLst>
            <pc:docMk/>
            <pc:sldMk cId="2910433961" sldId="256"/>
            <ac:spMk id="136" creationId="{CB44330D-EA18-4254-AA95-EB49948539B8}"/>
          </ac:spMkLst>
        </pc:spChg>
        <pc:picChg chg="add del mod">
          <ac:chgData name="Sarah Gothard" userId="0e53f415fda5f162" providerId="LiveId" clId="{4AC5708F-B571-49D4-9192-4A2B1D6291DD}" dt="2022-02-20T03:09:35.958" v="3" actId="478"/>
          <ac:picMkLst>
            <pc:docMk/>
            <pc:sldMk cId="2910433961" sldId="256"/>
            <ac:picMk id="3" creationId="{E8CD6055-3BB9-4357-8803-C365E8B71217}"/>
          </ac:picMkLst>
        </pc:picChg>
        <pc:picChg chg="del">
          <ac:chgData name="Sarah Gothard" userId="0e53f415fda5f162" providerId="LiveId" clId="{4AC5708F-B571-49D4-9192-4A2B1D6291DD}" dt="2022-02-20T03:09:21.167" v="0" actId="478"/>
          <ac:picMkLst>
            <pc:docMk/>
            <pc:sldMk cId="2910433961" sldId="256"/>
            <ac:picMk id="5" creationId="{9E8E46CF-3610-4EB2-8B72-376E618069A1}"/>
          </ac:picMkLst>
        </pc:picChg>
        <pc:picChg chg="add mod">
          <ac:chgData name="Sarah Gothard" userId="0e53f415fda5f162" providerId="LiveId" clId="{4AC5708F-B571-49D4-9192-4A2B1D6291DD}" dt="2022-02-20T03:09:38.218" v="5" actId="26606"/>
          <ac:picMkLst>
            <pc:docMk/>
            <pc:sldMk cId="2910433961" sldId="256"/>
            <ac:picMk id="7" creationId="{235250E9-F738-4660-B60D-CE89CC82832F}"/>
          </ac:picMkLst>
        </pc:picChg>
      </pc:sldChg>
      <pc:sldChg chg="addSp delSp modSp mod">
        <pc:chgData name="Sarah Gothard" userId="0e53f415fda5f162" providerId="LiveId" clId="{4AC5708F-B571-49D4-9192-4A2B1D6291DD}" dt="2022-02-20T03:09:54.774" v="8" actId="26606"/>
        <pc:sldMkLst>
          <pc:docMk/>
          <pc:sldMk cId="1937519048" sldId="277"/>
        </pc:sldMkLst>
        <pc:spChg chg="ord">
          <ac:chgData name="Sarah Gothard" userId="0e53f415fda5f162" providerId="LiveId" clId="{4AC5708F-B571-49D4-9192-4A2B1D6291DD}" dt="2022-02-20T03:09:54.774" v="8" actId="26606"/>
          <ac:spMkLst>
            <pc:docMk/>
            <pc:sldMk cId="1937519048" sldId="277"/>
            <ac:spMk id="4" creationId="{D3BC9CAE-CFFA-4411-8F11-56E8187C8D6C}"/>
          </ac:spMkLst>
        </pc:spChg>
        <pc:spChg chg="del">
          <ac:chgData name="Sarah Gothard" userId="0e53f415fda5f162" providerId="LiveId" clId="{4AC5708F-B571-49D4-9192-4A2B1D6291DD}" dt="2022-02-20T03:09:54.774" v="8" actId="26606"/>
          <ac:spMkLst>
            <pc:docMk/>
            <pc:sldMk cId="1937519048" sldId="277"/>
            <ac:spMk id="116" creationId="{32BC26D8-82FB-445E-AA49-62A77D7C1EE0}"/>
          </ac:spMkLst>
        </pc:spChg>
        <pc:spChg chg="del">
          <ac:chgData name="Sarah Gothard" userId="0e53f415fda5f162" providerId="LiveId" clId="{4AC5708F-B571-49D4-9192-4A2B1D6291DD}" dt="2022-02-20T03:09:54.774" v="8" actId="26606"/>
          <ac:spMkLst>
            <pc:docMk/>
            <pc:sldMk cId="1937519048" sldId="277"/>
            <ac:spMk id="118" creationId="{CB44330D-EA18-4254-AA95-EB49948539B8}"/>
          </ac:spMkLst>
        </pc:spChg>
        <pc:spChg chg="add">
          <ac:chgData name="Sarah Gothard" userId="0e53f415fda5f162" providerId="LiveId" clId="{4AC5708F-B571-49D4-9192-4A2B1D6291DD}" dt="2022-02-20T03:09:54.774" v="8" actId="26606"/>
          <ac:spMkLst>
            <pc:docMk/>
            <pc:sldMk cId="1937519048" sldId="277"/>
            <ac:spMk id="123" creationId="{32BC26D8-82FB-445E-AA49-62A77D7C1EE0}"/>
          </ac:spMkLst>
        </pc:spChg>
        <pc:spChg chg="add">
          <ac:chgData name="Sarah Gothard" userId="0e53f415fda5f162" providerId="LiveId" clId="{4AC5708F-B571-49D4-9192-4A2B1D6291DD}" dt="2022-02-20T03:09:54.774" v="8" actId="26606"/>
          <ac:spMkLst>
            <pc:docMk/>
            <pc:sldMk cId="1937519048" sldId="277"/>
            <ac:spMk id="125" creationId="{CB44330D-EA18-4254-AA95-EB49948539B8}"/>
          </ac:spMkLst>
        </pc:spChg>
        <pc:picChg chg="del">
          <ac:chgData name="Sarah Gothard" userId="0e53f415fda5f162" providerId="LiveId" clId="{4AC5708F-B571-49D4-9192-4A2B1D6291DD}" dt="2022-02-20T03:09:41.260" v="6" actId="478"/>
          <ac:picMkLst>
            <pc:docMk/>
            <pc:sldMk cId="1937519048" sldId="277"/>
            <ac:picMk id="3" creationId="{5D6939A9-330F-493D-8CDC-F403DD076519}"/>
          </ac:picMkLst>
        </pc:picChg>
        <pc:picChg chg="add mod">
          <ac:chgData name="Sarah Gothard" userId="0e53f415fda5f162" providerId="LiveId" clId="{4AC5708F-B571-49D4-9192-4A2B1D6291DD}" dt="2022-02-20T03:09:54.774" v="8" actId="26606"/>
          <ac:picMkLst>
            <pc:docMk/>
            <pc:sldMk cId="1937519048" sldId="277"/>
            <ac:picMk id="5" creationId="{2F05D5CF-A188-425A-B8C0-885CC4A721A1}"/>
          </ac:picMkLst>
        </pc:picChg>
      </pc:sldChg>
      <pc:sldChg chg="del">
        <pc:chgData name="Sarah Gothard" userId="0e53f415fda5f162" providerId="LiveId" clId="{4AC5708F-B571-49D4-9192-4A2B1D6291DD}" dt="2022-02-20T03:09:57.098" v="9" actId="47"/>
        <pc:sldMkLst>
          <pc:docMk/>
          <pc:sldMk cId="1339356375" sldId="278"/>
        </pc:sldMkLst>
      </pc:sldChg>
      <pc:sldChg chg="addSp delSp modSp new mod setBg">
        <pc:chgData name="Sarah Gothard" userId="0e53f415fda5f162" providerId="LiveId" clId="{4AC5708F-B571-49D4-9192-4A2B1D6291DD}" dt="2022-02-20T03:10:14.847" v="14" actId="27614"/>
        <pc:sldMkLst>
          <pc:docMk/>
          <pc:sldMk cId="2110912721" sldId="278"/>
        </pc:sldMkLst>
        <pc:spChg chg="del">
          <ac:chgData name="Sarah Gothard" userId="0e53f415fda5f162" providerId="LiveId" clId="{4AC5708F-B571-49D4-9192-4A2B1D6291DD}" dt="2022-02-20T03:10:11.548" v="12" actId="26606"/>
          <ac:spMkLst>
            <pc:docMk/>
            <pc:sldMk cId="2110912721" sldId="278"/>
            <ac:spMk id="2" creationId="{398BAE74-4550-4AE4-BAC7-D877834E316D}"/>
          </ac:spMkLst>
        </pc:spChg>
        <pc:spChg chg="del">
          <ac:chgData name="Sarah Gothard" userId="0e53f415fda5f162" providerId="LiveId" clId="{4AC5708F-B571-49D4-9192-4A2B1D6291DD}" dt="2022-02-20T03:10:11.548" v="12" actId="26606"/>
          <ac:spMkLst>
            <pc:docMk/>
            <pc:sldMk cId="2110912721" sldId="278"/>
            <ac:spMk id="3" creationId="{177F5D86-7D4A-445F-95A6-2007244E2692}"/>
          </ac:spMkLst>
        </pc:spChg>
        <pc:spChg chg="mod ord">
          <ac:chgData name="Sarah Gothard" userId="0e53f415fda5f162" providerId="LiveId" clId="{4AC5708F-B571-49D4-9192-4A2B1D6291DD}" dt="2022-02-20T03:10:11.548" v="12" actId="26606"/>
          <ac:spMkLst>
            <pc:docMk/>
            <pc:sldMk cId="2110912721" sldId="278"/>
            <ac:spMk id="4" creationId="{E9C473D3-3041-4040-BD1E-A8B33858E8FB}"/>
          </ac:spMkLst>
        </pc:spChg>
        <pc:spChg chg="add">
          <ac:chgData name="Sarah Gothard" userId="0e53f415fda5f162" providerId="LiveId" clId="{4AC5708F-B571-49D4-9192-4A2B1D6291DD}" dt="2022-02-20T03:10:11.548" v="12" actId="26606"/>
          <ac:spMkLst>
            <pc:docMk/>
            <pc:sldMk cId="2110912721" sldId="278"/>
            <ac:spMk id="11" creationId="{32BC26D8-82FB-445E-AA49-62A77D7C1EE0}"/>
          </ac:spMkLst>
        </pc:spChg>
        <pc:spChg chg="add">
          <ac:chgData name="Sarah Gothard" userId="0e53f415fda5f162" providerId="LiveId" clId="{4AC5708F-B571-49D4-9192-4A2B1D6291DD}" dt="2022-02-20T03:10:11.548" v="12" actId="26606"/>
          <ac:spMkLst>
            <pc:docMk/>
            <pc:sldMk cId="2110912721" sldId="278"/>
            <ac:spMk id="13" creationId="{CB44330D-EA18-4254-AA95-EB49948539B8}"/>
          </ac:spMkLst>
        </pc:spChg>
        <pc:picChg chg="add mod">
          <ac:chgData name="Sarah Gothard" userId="0e53f415fda5f162" providerId="LiveId" clId="{4AC5708F-B571-49D4-9192-4A2B1D6291DD}" dt="2022-02-20T03:10:14.847" v="14" actId="27614"/>
          <ac:picMkLst>
            <pc:docMk/>
            <pc:sldMk cId="2110912721" sldId="278"/>
            <ac:picMk id="6" creationId="{D8F63217-3D2C-47A5-B076-2328509F591B}"/>
          </ac:picMkLst>
        </pc:picChg>
      </pc:sldChg>
      <pc:sldChg chg="addSp delSp modSp new mod setBg">
        <pc:chgData name="Sarah Gothard" userId="0e53f415fda5f162" providerId="LiveId" clId="{4AC5708F-B571-49D4-9192-4A2B1D6291DD}" dt="2022-02-20T03:11:26.061" v="21" actId="27614"/>
        <pc:sldMkLst>
          <pc:docMk/>
          <pc:sldMk cId="3302233426" sldId="279"/>
        </pc:sldMkLst>
        <pc:spChg chg="del">
          <ac:chgData name="Sarah Gothard" userId="0e53f415fda5f162" providerId="LiveId" clId="{4AC5708F-B571-49D4-9192-4A2B1D6291DD}" dt="2022-02-20T03:11:06.952" v="18" actId="26606"/>
          <ac:spMkLst>
            <pc:docMk/>
            <pc:sldMk cId="3302233426" sldId="279"/>
            <ac:spMk id="2" creationId="{3C353AE4-2BD0-4C75-BF89-4AC6664CD651}"/>
          </ac:spMkLst>
        </pc:spChg>
        <pc:spChg chg="del">
          <ac:chgData name="Sarah Gothard" userId="0e53f415fda5f162" providerId="LiveId" clId="{4AC5708F-B571-49D4-9192-4A2B1D6291DD}" dt="2022-02-20T03:11:06.952" v="18" actId="26606"/>
          <ac:spMkLst>
            <pc:docMk/>
            <pc:sldMk cId="3302233426" sldId="279"/>
            <ac:spMk id="3" creationId="{C87E3471-90F3-4F13-AC94-FF53687BE234}"/>
          </ac:spMkLst>
        </pc:spChg>
        <pc:spChg chg="mod ord">
          <ac:chgData name="Sarah Gothard" userId="0e53f415fda5f162" providerId="LiveId" clId="{4AC5708F-B571-49D4-9192-4A2B1D6291DD}" dt="2022-02-20T03:11:06.952" v="18" actId="26606"/>
          <ac:spMkLst>
            <pc:docMk/>
            <pc:sldMk cId="3302233426" sldId="279"/>
            <ac:spMk id="4" creationId="{F48FF072-FD16-43B9-8920-21674D762FB9}"/>
          </ac:spMkLst>
        </pc:spChg>
        <pc:spChg chg="add">
          <ac:chgData name="Sarah Gothard" userId="0e53f415fda5f162" providerId="LiveId" clId="{4AC5708F-B571-49D4-9192-4A2B1D6291DD}" dt="2022-02-20T03:11:06.952" v="18" actId="26606"/>
          <ac:spMkLst>
            <pc:docMk/>
            <pc:sldMk cId="3302233426" sldId="279"/>
            <ac:spMk id="13" creationId="{32BC26D8-82FB-445E-AA49-62A77D7C1EE0}"/>
          </ac:spMkLst>
        </pc:spChg>
        <pc:spChg chg="add">
          <ac:chgData name="Sarah Gothard" userId="0e53f415fda5f162" providerId="LiveId" clId="{4AC5708F-B571-49D4-9192-4A2B1D6291DD}" dt="2022-02-20T03:11:06.952" v="18" actId="26606"/>
          <ac:spMkLst>
            <pc:docMk/>
            <pc:sldMk cId="3302233426" sldId="279"/>
            <ac:spMk id="15" creationId="{CB44330D-EA18-4254-AA95-EB49948539B8}"/>
          </ac:spMkLst>
        </pc:spChg>
        <pc:picChg chg="add del">
          <ac:chgData name="Sarah Gothard" userId="0e53f415fda5f162" providerId="LiveId" clId="{4AC5708F-B571-49D4-9192-4A2B1D6291DD}" dt="2022-02-20T03:10:46.149" v="16" actId="22"/>
          <ac:picMkLst>
            <pc:docMk/>
            <pc:sldMk cId="3302233426" sldId="279"/>
            <ac:picMk id="6" creationId="{E59B8622-E548-4795-AA50-D0D1FD32EAAA}"/>
          </ac:picMkLst>
        </pc:picChg>
        <pc:picChg chg="add mod">
          <ac:chgData name="Sarah Gothard" userId="0e53f415fda5f162" providerId="LiveId" clId="{4AC5708F-B571-49D4-9192-4A2B1D6291DD}" dt="2022-02-20T03:11:26.061" v="21" actId="27614"/>
          <ac:picMkLst>
            <pc:docMk/>
            <pc:sldMk cId="3302233426" sldId="279"/>
            <ac:picMk id="8" creationId="{8F347EC1-D7D7-42FA-AA3D-8C686412E9CB}"/>
          </ac:picMkLst>
        </pc:picChg>
      </pc:sldChg>
      <pc:sldChg chg="addSp delSp modSp new mod setBg">
        <pc:chgData name="Sarah Gothard" userId="0e53f415fda5f162" providerId="LiveId" clId="{4AC5708F-B571-49D4-9192-4A2B1D6291DD}" dt="2022-02-20T03:11:27.513" v="23" actId="26606"/>
        <pc:sldMkLst>
          <pc:docMk/>
          <pc:sldMk cId="3446864510" sldId="280"/>
        </pc:sldMkLst>
        <pc:spChg chg="del">
          <ac:chgData name="Sarah Gothard" userId="0e53f415fda5f162" providerId="LiveId" clId="{4AC5708F-B571-49D4-9192-4A2B1D6291DD}" dt="2022-02-20T03:11:27.513" v="23" actId="26606"/>
          <ac:spMkLst>
            <pc:docMk/>
            <pc:sldMk cId="3446864510" sldId="280"/>
            <ac:spMk id="2" creationId="{2E3A0735-A6CF-4B13-B835-64EA1EAB3CC0}"/>
          </ac:spMkLst>
        </pc:spChg>
        <pc:spChg chg="del">
          <ac:chgData name="Sarah Gothard" userId="0e53f415fda5f162" providerId="LiveId" clId="{4AC5708F-B571-49D4-9192-4A2B1D6291DD}" dt="2022-02-20T03:11:27.513" v="23" actId="26606"/>
          <ac:spMkLst>
            <pc:docMk/>
            <pc:sldMk cId="3446864510" sldId="280"/>
            <ac:spMk id="3" creationId="{D084B9D6-FC39-4941-8C96-7957953BAFCA}"/>
          </ac:spMkLst>
        </pc:spChg>
        <pc:spChg chg="mod ord">
          <ac:chgData name="Sarah Gothard" userId="0e53f415fda5f162" providerId="LiveId" clId="{4AC5708F-B571-49D4-9192-4A2B1D6291DD}" dt="2022-02-20T03:11:27.513" v="23" actId="26606"/>
          <ac:spMkLst>
            <pc:docMk/>
            <pc:sldMk cId="3446864510" sldId="280"/>
            <ac:spMk id="4" creationId="{C148413D-9DB1-42D6-8667-49D906129C41}"/>
          </ac:spMkLst>
        </pc:spChg>
        <pc:spChg chg="add">
          <ac:chgData name="Sarah Gothard" userId="0e53f415fda5f162" providerId="LiveId" clId="{4AC5708F-B571-49D4-9192-4A2B1D6291DD}" dt="2022-02-20T03:11:27.513" v="23" actId="26606"/>
          <ac:spMkLst>
            <pc:docMk/>
            <pc:sldMk cId="3446864510" sldId="280"/>
            <ac:spMk id="11" creationId="{32BC26D8-82FB-445E-AA49-62A77D7C1EE0}"/>
          </ac:spMkLst>
        </pc:spChg>
        <pc:spChg chg="add">
          <ac:chgData name="Sarah Gothard" userId="0e53f415fda5f162" providerId="LiveId" clId="{4AC5708F-B571-49D4-9192-4A2B1D6291DD}" dt="2022-02-20T03:11:27.513" v="23" actId="26606"/>
          <ac:spMkLst>
            <pc:docMk/>
            <pc:sldMk cId="3446864510" sldId="280"/>
            <ac:spMk id="13" creationId="{CB44330D-EA18-4254-AA95-EB49948539B8}"/>
          </ac:spMkLst>
        </pc:spChg>
        <pc:picChg chg="add mod">
          <ac:chgData name="Sarah Gothard" userId="0e53f415fda5f162" providerId="LiveId" clId="{4AC5708F-B571-49D4-9192-4A2B1D6291DD}" dt="2022-02-20T03:11:27.513" v="23" actId="26606"/>
          <ac:picMkLst>
            <pc:docMk/>
            <pc:sldMk cId="3446864510" sldId="280"/>
            <ac:picMk id="6" creationId="{7C227A32-B247-435B-9FC1-A0B12EB50DFD}"/>
          </ac:picMkLst>
        </pc:picChg>
      </pc:sldChg>
      <pc:sldChg chg="addSp delSp modSp new mod setBg">
        <pc:chgData name="Sarah Gothard" userId="0e53f415fda5f162" providerId="LiveId" clId="{4AC5708F-B571-49D4-9192-4A2B1D6291DD}" dt="2022-02-20T03:12:20.463" v="29" actId="27614"/>
        <pc:sldMkLst>
          <pc:docMk/>
          <pc:sldMk cId="500096918" sldId="281"/>
        </pc:sldMkLst>
        <pc:spChg chg="del">
          <ac:chgData name="Sarah Gothard" userId="0e53f415fda5f162" providerId="LiveId" clId="{4AC5708F-B571-49D4-9192-4A2B1D6291DD}" dt="2022-02-20T03:12:05.969" v="26" actId="26606"/>
          <ac:spMkLst>
            <pc:docMk/>
            <pc:sldMk cId="500096918" sldId="281"/>
            <ac:spMk id="2" creationId="{C26B7602-D20D-472E-BBC7-3F93DA3023B6}"/>
          </ac:spMkLst>
        </pc:spChg>
        <pc:spChg chg="del">
          <ac:chgData name="Sarah Gothard" userId="0e53f415fda5f162" providerId="LiveId" clId="{4AC5708F-B571-49D4-9192-4A2B1D6291DD}" dt="2022-02-20T03:12:05.969" v="26" actId="26606"/>
          <ac:spMkLst>
            <pc:docMk/>
            <pc:sldMk cId="500096918" sldId="281"/>
            <ac:spMk id="3" creationId="{7D58B822-81CC-4417-8154-23F41A532D0E}"/>
          </ac:spMkLst>
        </pc:spChg>
        <pc:spChg chg="mod ord">
          <ac:chgData name="Sarah Gothard" userId="0e53f415fda5f162" providerId="LiveId" clId="{4AC5708F-B571-49D4-9192-4A2B1D6291DD}" dt="2022-02-20T03:12:05.969" v="26" actId="26606"/>
          <ac:spMkLst>
            <pc:docMk/>
            <pc:sldMk cId="500096918" sldId="281"/>
            <ac:spMk id="4" creationId="{BC53A017-21A5-4FBC-A647-515E8FEDDE08}"/>
          </ac:spMkLst>
        </pc:spChg>
        <pc:spChg chg="add">
          <ac:chgData name="Sarah Gothard" userId="0e53f415fda5f162" providerId="LiveId" clId="{4AC5708F-B571-49D4-9192-4A2B1D6291DD}" dt="2022-02-20T03:12:05.969" v="26" actId="26606"/>
          <ac:spMkLst>
            <pc:docMk/>
            <pc:sldMk cId="500096918" sldId="281"/>
            <ac:spMk id="11" creationId="{32BC26D8-82FB-445E-AA49-62A77D7C1EE0}"/>
          </ac:spMkLst>
        </pc:spChg>
        <pc:spChg chg="add">
          <ac:chgData name="Sarah Gothard" userId="0e53f415fda5f162" providerId="LiveId" clId="{4AC5708F-B571-49D4-9192-4A2B1D6291DD}" dt="2022-02-20T03:12:05.969" v="26" actId="26606"/>
          <ac:spMkLst>
            <pc:docMk/>
            <pc:sldMk cId="500096918" sldId="281"/>
            <ac:spMk id="13" creationId="{CB44330D-EA18-4254-AA95-EB49948539B8}"/>
          </ac:spMkLst>
        </pc:spChg>
        <pc:picChg chg="add mod">
          <ac:chgData name="Sarah Gothard" userId="0e53f415fda5f162" providerId="LiveId" clId="{4AC5708F-B571-49D4-9192-4A2B1D6291DD}" dt="2022-02-20T03:12:20.463" v="29" actId="27614"/>
          <ac:picMkLst>
            <pc:docMk/>
            <pc:sldMk cId="500096918" sldId="281"/>
            <ac:picMk id="6" creationId="{C20919A5-592D-4D04-8083-38E4CCC6EEE8}"/>
          </ac:picMkLst>
        </pc:picChg>
      </pc:sldChg>
      <pc:sldChg chg="addSp delSp modSp new mod setBg">
        <pc:chgData name="Sarah Gothard" userId="0e53f415fda5f162" providerId="LiveId" clId="{4AC5708F-B571-49D4-9192-4A2B1D6291DD}" dt="2022-02-20T03:12:20.840" v="31" actId="26606"/>
        <pc:sldMkLst>
          <pc:docMk/>
          <pc:sldMk cId="2781336393" sldId="282"/>
        </pc:sldMkLst>
        <pc:spChg chg="del">
          <ac:chgData name="Sarah Gothard" userId="0e53f415fda5f162" providerId="LiveId" clId="{4AC5708F-B571-49D4-9192-4A2B1D6291DD}" dt="2022-02-20T03:12:20.840" v="31" actId="26606"/>
          <ac:spMkLst>
            <pc:docMk/>
            <pc:sldMk cId="2781336393" sldId="282"/>
            <ac:spMk id="2" creationId="{33DE2030-FDA0-4748-940D-E2E82F3A67CA}"/>
          </ac:spMkLst>
        </pc:spChg>
        <pc:spChg chg="del">
          <ac:chgData name="Sarah Gothard" userId="0e53f415fda5f162" providerId="LiveId" clId="{4AC5708F-B571-49D4-9192-4A2B1D6291DD}" dt="2022-02-20T03:12:20.840" v="31" actId="26606"/>
          <ac:spMkLst>
            <pc:docMk/>
            <pc:sldMk cId="2781336393" sldId="282"/>
            <ac:spMk id="3" creationId="{B7B77F79-C949-4DE7-9A51-E3DCCDD73D40}"/>
          </ac:spMkLst>
        </pc:spChg>
        <pc:spChg chg="mod ord">
          <ac:chgData name="Sarah Gothard" userId="0e53f415fda5f162" providerId="LiveId" clId="{4AC5708F-B571-49D4-9192-4A2B1D6291DD}" dt="2022-02-20T03:12:20.840" v="31" actId="26606"/>
          <ac:spMkLst>
            <pc:docMk/>
            <pc:sldMk cId="2781336393" sldId="282"/>
            <ac:spMk id="4" creationId="{C71DB374-D9EE-422E-BE31-D13E715D2266}"/>
          </ac:spMkLst>
        </pc:spChg>
        <pc:spChg chg="add">
          <ac:chgData name="Sarah Gothard" userId="0e53f415fda5f162" providerId="LiveId" clId="{4AC5708F-B571-49D4-9192-4A2B1D6291DD}" dt="2022-02-20T03:12:20.840" v="31" actId="26606"/>
          <ac:spMkLst>
            <pc:docMk/>
            <pc:sldMk cId="2781336393" sldId="282"/>
            <ac:spMk id="11" creationId="{32BC26D8-82FB-445E-AA49-62A77D7C1EE0}"/>
          </ac:spMkLst>
        </pc:spChg>
        <pc:spChg chg="add">
          <ac:chgData name="Sarah Gothard" userId="0e53f415fda5f162" providerId="LiveId" clId="{4AC5708F-B571-49D4-9192-4A2B1D6291DD}" dt="2022-02-20T03:12:20.840" v="31" actId="26606"/>
          <ac:spMkLst>
            <pc:docMk/>
            <pc:sldMk cId="2781336393" sldId="282"/>
            <ac:spMk id="13" creationId="{CB44330D-EA18-4254-AA95-EB49948539B8}"/>
          </ac:spMkLst>
        </pc:spChg>
        <pc:picChg chg="add mod">
          <ac:chgData name="Sarah Gothard" userId="0e53f415fda5f162" providerId="LiveId" clId="{4AC5708F-B571-49D4-9192-4A2B1D6291DD}" dt="2022-02-20T03:12:20.840" v="31" actId="26606"/>
          <ac:picMkLst>
            <pc:docMk/>
            <pc:sldMk cId="2781336393" sldId="282"/>
            <ac:picMk id="6" creationId="{A2CEEB3F-C20F-4BAF-9CB0-55688659BD9A}"/>
          </ac:picMkLst>
        </pc:picChg>
      </pc:sldChg>
      <pc:sldChg chg="del">
        <pc:chgData name="Sarah Gothard" userId="0e53f415fda5f162" providerId="LiveId" clId="{4AC5708F-B571-49D4-9192-4A2B1D6291DD}" dt="2022-02-20T03:09:57.098" v="9" actId="47"/>
        <pc:sldMkLst>
          <pc:docMk/>
          <pc:sldMk cId="2845889127" sldId="282"/>
        </pc:sldMkLst>
      </pc:sldChg>
      <pc:sldChg chg="del">
        <pc:chgData name="Sarah Gothard" userId="0e53f415fda5f162" providerId="LiveId" clId="{4AC5708F-B571-49D4-9192-4A2B1D6291DD}" dt="2022-02-20T03:09:57.098" v="9" actId="47"/>
        <pc:sldMkLst>
          <pc:docMk/>
          <pc:sldMk cId="644245394" sldId="283"/>
        </pc:sldMkLst>
      </pc:sldChg>
      <pc:sldChg chg="del">
        <pc:chgData name="Sarah Gothard" userId="0e53f415fda5f162" providerId="LiveId" clId="{4AC5708F-B571-49D4-9192-4A2B1D6291DD}" dt="2022-02-20T03:09:57.098" v="9" actId="47"/>
        <pc:sldMkLst>
          <pc:docMk/>
          <pc:sldMk cId="2749815589" sldId="284"/>
        </pc:sldMkLst>
      </pc:sldChg>
      <pc:sldChg chg="del">
        <pc:chgData name="Sarah Gothard" userId="0e53f415fda5f162" providerId="LiveId" clId="{4AC5708F-B571-49D4-9192-4A2B1D6291DD}" dt="2022-02-20T03:09:57.098" v="9" actId="47"/>
        <pc:sldMkLst>
          <pc:docMk/>
          <pc:sldMk cId="1272175347" sldId="285"/>
        </pc:sldMkLst>
      </pc:sldChg>
      <pc:sldChg chg="addSp delSp modSp new mod setBg">
        <pc:chgData name="Sarah Gothard" userId="0e53f415fda5f162" providerId="LiveId" clId="{4AC5708F-B571-49D4-9192-4A2B1D6291DD}" dt="2022-02-20T03:13:55.595" v="37" actId="27614"/>
        <pc:sldMkLst>
          <pc:docMk/>
          <pc:sldMk cId="2462808828" sldId="285"/>
        </pc:sldMkLst>
        <pc:spChg chg="del">
          <ac:chgData name="Sarah Gothard" userId="0e53f415fda5f162" providerId="LiveId" clId="{4AC5708F-B571-49D4-9192-4A2B1D6291DD}" dt="2022-02-20T03:13:32.911" v="34" actId="26606"/>
          <ac:spMkLst>
            <pc:docMk/>
            <pc:sldMk cId="2462808828" sldId="285"/>
            <ac:spMk id="2" creationId="{48EBD48A-9F60-4355-8C8D-47B075C039FA}"/>
          </ac:spMkLst>
        </pc:spChg>
        <pc:spChg chg="del">
          <ac:chgData name="Sarah Gothard" userId="0e53f415fda5f162" providerId="LiveId" clId="{4AC5708F-B571-49D4-9192-4A2B1D6291DD}" dt="2022-02-20T03:13:32.911" v="34" actId="26606"/>
          <ac:spMkLst>
            <pc:docMk/>
            <pc:sldMk cId="2462808828" sldId="285"/>
            <ac:spMk id="3" creationId="{BD921E35-315C-4C98-96C6-55810D94376C}"/>
          </ac:spMkLst>
        </pc:spChg>
        <pc:spChg chg="mod ord">
          <ac:chgData name="Sarah Gothard" userId="0e53f415fda5f162" providerId="LiveId" clId="{4AC5708F-B571-49D4-9192-4A2B1D6291DD}" dt="2022-02-20T03:13:32.911" v="34" actId="26606"/>
          <ac:spMkLst>
            <pc:docMk/>
            <pc:sldMk cId="2462808828" sldId="285"/>
            <ac:spMk id="4" creationId="{DF64CB39-C1B4-436B-9F51-2BFAC400EB8C}"/>
          </ac:spMkLst>
        </pc:spChg>
        <pc:spChg chg="add">
          <ac:chgData name="Sarah Gothard" userId="0e53f415fda5f162" providerId="LiveId" clId="{4AC5708F-B571-49D4-9192-4A2B1D6291DD}" dt="2022-02-20T03:13:32.911" v="34" actId="26606"/>
          <ac:spMkLst>
            <pc:docMk/>
            <pc:sldMk cId="2462808828" sldId="285"/>
            <ac:spMk id="11" creationId="{32BC26D8-82FB-445E-AA49-62A77D7C1EE0}"/>
          </ac:spMkLst>
        </pc:spChg>
        <pc:spChg chg="add">
          <ac:chgData name="Sarah Gothard" userId="0e53f415fda5f162" providerId="LiveId" clId="{4AC5708F-B571-49D4-9192-4A2B1D6291DD}" dt="2022-02-20T03:13:32.911" v="34" actId="26606"/>
          <ac:spMkLst>
            <pc:docMk/>
            <pc:sldMk cId="2462808828" sldId="285"/>
            <ac:spMk id="13" creationId="{CB44330D-EA18-4254-AA95-EB49948539B8}"/>
          </ac:spMkLst>
        </pc:spChg>
        <pc:picChg chg="add mod">
          <ac:chgData name="Sarah Gothard" userId="0e53f415fda5f162" providerId="LiveId" clId="{4AC5708F-B571-49D4-9192-4A2B1D6291DD}" dt="2022-02-20T03:13:55.595" v="37" actId="27614"/>
          <ac:picMkLst>
            <pc:docMk/>
            <pc:sldMk cId="2462808828" sldId="285"/>
            <ac:picMk id="6" creationId="{CDB78FFC-F2FA-40F0-A160-C388B4B1AEB4}"/>
          </ac:picMkLst>
        </pc:picChg>
      </pc:sldChg>
      <pc:sldChg chg="addSp delSp modSp new mod setBg">
        <pc:chgData name="Sarah Gothard" userId="0e53f415fda5f162" providerId="LiveId" clId="{4AC5708F-B571-49D4-9192-4A2B1D6291DD}" dt="2022-02-20T03:13:56.994" v="39" actId="26606"/>
        <pc:sldMkLst>
          <pc:docMk/>
          <pc:sldMk cId="2910323511" sldId="286"/>
        </pc:sldMkLst>
        <pc:spChg chg="del">
          <ac:chgData name="Sarah Gothard" userId="0e53f415fda5f162" providerId="LiveId" clId="{4AC5708F-B571-49D4-9192-4A2B1D6291DD}" dt="2022-02-20T03:13:56.994" v="39" actId="26606"/>
          <ac:spMkLst>
            <pc:docMk/>
            <pc:sldMk cId="2910323511" sldId="286"/>
            <ac:spMk id="2" creationId="{894E7F5D-41B0-43AE-9AFB-7BA5B8AD2768}"/>
          </ac:spMkLst>
        </pc:spChg>
        <pc:spChg chg="del">
          <ac:chgData name="Sarah Gothard" userId="0e53f415fda5f162" providerId="LiveId" clId="{4AC5708F-B571-49D4-9192-4A2B1D6291DD}" dt="2022-02-20T03:13:56.994" v="39" actId="26606"/>
          <ac:spMkLst>
            <pc:docMk/>
            <pc:sldMk cId="2910323511" sldId="286"/>
            <ac:spMk id="3" creationId="{B618D759-60C7-4BE1-8BE3-299EA967AEAE}"/>
          </ac:spMkLst>
        </pc:spChg>
        <pc:spChg chg="mod ord">
          <ac:chgData name="Sarah Gothard" userId="0e53f415fda5f162" providerId="LiveId" clId="{4AC5708F-B571-49D4-9192-4A2B1D6291DD}" dt="2022-02-20T03:13:56.994" v="39" actId="26606"/>
          <ac:spMkLst>
            <pc:docMk/>
            <pc:sldMk cId="2910323511" sldId="286"/>
            <ac:spMk id="4" creationId="{312896BE-1661-429D-8D74-AF69549310E5}"/>
          </ac:spMkLst>
        </pc:spChg>
        <pc:spChg chg="add">
          <ac:chgData name="Sarah Gothard" userId="0e53f415fda5f162" providerId="LiveId" clId="{4AC5708F-B571-49D4-9192-4A2B1D6291DD}" dt="2022-02-20T03:13:56.994" v="39" actId="26606"/>
          <ac:spMkLst>
            <pc:docMk/>
            <pc:sldMk cId="2910323511" sldId="286"/>
            <ac:spMk id="11" creationId="{32BC26D8-82FB-445E-AA49-62A77D7C1EE0}"/>
          </ac:spMkLst>
        </pc:spChg>
        <pc:spChg chg="add">
          <ac:chgData name="Sarah Gothard" userId="0e53f415fda5f162" providerId="LiveId" clId="{4AC5708F-B571-49D4-9192-4A2B1D6291DD}" dt="2022-02-20T03:13:56.994" v="39" actId="26606"/>
          <ac:spMkLst>
            <pc:docMk/>
            <pc:sldMk cId="2910323511" sldId="286"/>
            <ac:spMk id="13" creationId="{CB44330D-EA18-4254-AA95-EB49948539B8}"/>
          </ac:spMkLst>
        </pc:spChg>
        <pc:picChg chg="add mod">
          <ac:chgData name="Sarah Gothard" userId="0e53f415fda5f162" providerId="LiveId" clId="{4AC5708F-B571-49D4-9192-4A2B1D6291DD}" dt="2022-02-20T03:13:56.994" v="39" actId="26606"/>
          <ac:picMkLst>
            <pc:docMk/>
            <pc:sldMk cId="2910323511" sldId="286"/>
            <ac:picMk id="6" creationId="{C9308A5A-3409-46BC-A618-B8EDB9F0B01A}"/>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1/1/2023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0F729D-6C9F-49F3-BE02-6CFA87704072}" type="datetime1">
              <a:rPr lang="en-US" smtClean="0"/>
              <a:t>1/1/2023</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F2B08A-5A69-45E0-A1B3-C9D48D843CC4}" type="datetime1">
              <a:rPr lang="en-US" smtClean="0"/>
              <a:t>1/1/2023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5DEA2E-BA8D-4C71-B291-C7445DAB1CCC}" type="datetime1">
              <a:rPr lang="en-US" smtClean="0"/>
              <a:t>1/1/2023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B271DA-BE8F-41A9-A57B-957188FF5913}" type="datetime1">
              <a:rPr lang="en-US" smtClean="0"/>
              <a:t>1/1/2023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C632B-6DCE-4E36-8CA5-C060D5267CD9}" type="datetime1">
              <a:rPr lang="en-US" smtClean="0"/>
              <a:t>1/1/2023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A98862-0EA2-4B05-BFE8-8BCF27AE6D3F}" type="datetime1">
              <a:rPr lang="en-US" smtClean="0"/>
              <a:t>1/1/2023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9C82A8-9B10-4138-A50D-0B785A89BAF9}" type="datetime1">
              <a:rPr lang="en-US" smtClean="0"/>
              <a:t>1/1/2023</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1CEE72-9938-4344-AA4D-2AEFC65B9676}" type="datetime1">
              <a:rPr lang="en-US" smtClean="0"/>
              <a:t>1/1/2023</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D7CD62-C762-410B-B221-6FB2056202D7}" type="datetime1">
              <a:rPr lang="en-US" smtClean="0"/>
              <a:t>1/1/2023</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8617FA-E2C3-4352-B7E3-2346BC0F325C}" type="datetime1">
              <a:rPr lang="en-US" smtClean="0"/>
              <a:t>1/1/2023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5F40821-5BF9-4EBD-907B-86E5A2FE7284}" type="datetime1">
              <a:rPr lang="en-US" smtClean="0"/>
              <a:t>1/1/2023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178A31-8164-47CC-A621-41A18C4993A3}" type="datetime1">
              <a:rPr lang="en-US" smtClean="0"/>
              <a:t>1/1/2023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 name="Rectangle 133">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235250E9-F738-4660-B60D-CE89CC82832F}"/>
              </a:ext>
            </a:extLst>
          </p:cNvPr>
          <p:cNvPicPr>
            <a:picLocks noChangeAspect="1"/>
          </p:cNvPicPr>
          <p:nvPr/>
        </p:nvPicPr>
        <p:blipFill>
          <a:blip r:embed="rId3"/>
          <a:stretch>
            <a:fillRect/>
          </a:stretch>
        </p:blipFill>
        <p:spPr>
          <a:xfrm>
            <a:off x="643467" y="2283968"/>
            <a:ext cx="10905066" cy="2290064"/>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endParaRPr lang="en-US" kern="1200" dirty="0">
              <a:solidFill>
                <a:srgbClr val="FFFFFF"/>
              </a:solidFill>
              <a:latin typeface="+mn-lt"/>
              <a:ea typeface="+mn-ea"/>
              <a:cs typeface="+mn-cs"/>
            </a:endParaRPr>
          </a:p>
        </p:txBody>
      </p:sp>
    </p:spTree>
    <p:extLst>
      <p:ext uri="{BB962C8B-B14F-4D97-AF65-F5344CB8AC3E}">
        <p14:creationId xmlns:p14="http://schemas.microsoft.com/office/powerpoint/2010/main" val="2910433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CDB78FFC-F2FA-40F0-A160-C388B4B1AEB4}"/>
              </a:ext>
            </a:extLst>
          </p:cNvPr>
          <p:cNvPicPr>
            <a:picLocks noGrp="1" noChangeAspect="1"/>
          </p:cNvPicPr>
          <p:nvPr>
            <p:ph idx="1"/>
          </p:nvPr>
        </p:nvPicPr>
        <p:blipFill>
          <a:blip r:embed="rId2"/>
          <a:stretch>
            <a:fillRect/>
          </a:stretch>
        </p:blipFill>
        <p:spPr>
          <a:xfrm>
            <a:off x="1031393" y="643467"/>
            <a:ext cx="10129213" cy="5571066"/>
          </a:xfrm>
          <a:prstGeom prst="rect">
            <a:avLst/>
          </a:prstGeom>
        </p:spPr>
      </p:pic>
      <p:sp>
        <p:nvSpPr>
          <p:cNvPr id="4" name="Footer Placeholder 3">
            <a:extLst>
              <a:ext uri="{FF2B5EF4-FFF2-40B4-BE49-F238E27FC236}">
                <a16:creationId xmlns:a16="http://schemas.microsoft.com/office/drawing/2014/main" id="{DF64CB39-C1B4-436B-9F51-2BFAC400EB8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462808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C9308A5A-3409-46BC-A618-B8EDB9F0B01A}"/>
              </a:ext>
            </a:extLst>
          </p:cNvPr>
          <p:cNvPicPr>
            <a:picLocks noGrp="1" noChangeAspect="1"/>
          </p:cNvPicPr>
          <p:nvPr>
            <p:ph idx="1"/>
          </p:nvPr>
        </p:nvPicPr>
        <p:blipFill>
          <a:blip r:embed="rId2"/>
          <a:stretch>
            <a:fillRect/>
          </a:stretch>
        </p:blipFill>
        <p:spPr>
          <a:xfrm>
            <a:off x="643467" y="1561508"/>
            <a:ext cx="10905066" cy="3734984"/>
          </a:xfrm>
          <a:prstGeom prst="rect">
            <a:avLst/>
          </a:prstGeom>
        </p:spPr>
      </p:pic>
      <p:sp>
        <p:nvSpPr>
          <p:cNvPr id="4" name="Footer Placeholder 3">
            <a:extLst>
              <a:ext uri="{FF2B5EF4-FFF2-40B4-BE49-F238E27FC236}">
                <a16:creationId xmlns:a16="http://schemas.microsoft.com/office/drawing/2014/main" id="{312896BE-1661-429D-8D74-AF69549310E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10323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7" descr="Shape&#10;&#10;Description automatically generated with medium confidence">
            <a:extLst>
              <a:ext uri="{FF2B5EF4-FFF2-40B4-BE49-F238E27FC236}">
                <a16:creationId xmlns:a16="http://schemas.microsoft.com/office/drawing/2014/main" id="{8F347EC1-D7D7-42FA-AA3D-8C686412E9CB}"/>
              </a:ext>
            </a:extLst>
          </p:cNvPr>
          <p:cNvPicPr>
            <a:picLocks noGrp="1" noChangeAspect="1"/>
          </p:cNvPicPr>
          <p:nvPr>
            <p:ph idx="1"/>
          </p:nvPr>
        </p:nvPicPr>
        <p:blipFill>
          <a:blip r:embed="rId2"/>
          <a:stretch>
            <a:fillRect/>
          </a:stretch>
        </p:blipFill>
        <p:spPr>
          <a:xfrm>
            <a:off x="643467" y="1547877"/>
            <a:ext cx="10905066" cy="3762246"/>
          </a:xfrm>
          <a:prstGeom prst="rect">
            <a:avLst/>
          </a:prstGeom>
        </p:spPr>
      </p:pic>
      <p:sp>
        <p:nvSpPr>
          <p:cNvPr id="4" name="Footer Placeholder 3">
            <a:extLst>
              <a:ext uri="{FF2B5EF4-FFF2-40B4-BE49-F238E27FC236}">
                <a16:creationId xmlns:a16="http://schemas.microsoft.com/office/drawing/2014/main" id="{F48FF072-FD16-43B9-8920-21674D762FB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1223944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Content Placeholder 5">
            <a:extLst>
              <a:ext uri="{FF2B5EF4-FFF2-40B4-BE49-F238E27FC236}">
                <a16:creationId xmlns:a16="http://schemas.microsoft.com/office/drawing/2014/main" id="{7C227A32-B247-435B-9FC1-A0B12EB50DFD}"/>
              </a:ext>
            </a:extLst>
          </p:cNvPr>
          <p:cNvPicPr>
            <a:picLocks noGrp="1" noChangeAspect="1"/>
          </p:cNvPicPr>
          <p:nvPr>
            <p:ph idx="1"/>
          </p:nvPr>
        </p:nvPicPr>
        <p:blipFill>
          <a:blip r:embed="rId2"/>
          <a:stretch>
            <a:fillRect/>
          </a:stretch>
        </p:blipFill>
        <p:spPr>
          <a:xfrm>
            <a:off x="643467" y="1629665"/>
            <a:ext cx="10905066" cy="3598670"/>
          </a:xfrm>
          <a:prstGeom prst="rect">
            <a:avLst/>
          </a:prstGeom>
        </p:spPr>
      </p:pic>
      <p:sp>
        <p:nvSpPr>
          <p:cNvPr id="4" name="Footer Placeholder 3">
            <a:extLst>
              <a:ext uri="{FF2B5EF4-FFF2-40B4-BE49-F238E27FC236}">
                <a16:creationId xmlns:a16="http://schemas.microsoft.com/office/drawing/2014/main" id="{C148413D-9DB1-42D6-8667-49D906129C4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1664111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 name="Rectangle 12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2F05D5CF-A188-425A-B8C0-885CC4A721A1}"/>
              </a:ext>
            </a:extLst>
          </p:cNvPr>
          <p:cNvPicPr>
            <a:picLocks noChangeAspect="1"/>
          </p:cNvPicPr>
          <p:nvPr/>
        </p:nvPicPr>
        <p:blipFill>
          <a:blip r:embed="rId2"/>
          <a:stretch>
            <a:fillRect/>
          </a:stretch>
        </p:blipFill>
        <p:spPr>
          <a:xfrm>
            <a:off x="1121834" y="643467"/>
            <a:ext cx="9948331" cy="5571066"/>
          </a:xfrm>
          <a:prstGeom prst="rect">
            <a:avLst/>
          </a:prstGeom>
        </p:spPr>
      </p:pic>
      <p:sp>
        <p:nvSpPr>
          <p:cNvPr id="4" name="Footer Placeholder 3">
            <a:extLst>
              <a:ext uri="{FF2B5EF4-FFF2-40B4-BE49-F238E27FC236}">
                <a16:creationId xmlns:a16="http://schemas.microsoft.com/office/drawing/2014/main" id="{D3BC9CAE-CFFA-4411-8F11-56E8187C8D6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937519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D8F63217-3D2C-47A5-B076-2328509F591B}"/>
              </a:ext>
            </a:extLst>
          </p:cNvPr>
          <p:cNvPicPr>
            <a:picLocks noGrp="1" noChangeAspect="1"/>
          </p:cNvPicPr>
          <p:nvPr>
            <p:ph idx="1"/>
          </p:nvPr>
        </p:nvPicPr>
        <p:blipFill>
          <a:blip r:embed="rId2"/>
          <a:stretch>
            <a:fillRect/>
          </a:stretch>
        </p:blipFill>
        <p:spPr>
          <a:xfrm>
            <a:off x="643467" y="1643296"/>
            <a:ext cx="10905066" cy="3571408"/>
          </a:xfrm>
          <a:prstGeom prst="rect">
            <a:avLst/>
          </a:prstGeom>
        </p:spPr>
      </p:pic>
      <p:sp>
        <p:nvSpPr>
          <p:cNvPr id="4" name="Footer Placeholder 3">
            <a:extLst>
              <a:ext uri="{FF2B5EF4-FFF2-40B4-BE49-F238E27FC236}">
                <a16:creationId xmlns:a16="http://schemas.microsoft.com/office/drawing/2014/main" id="{E9C473D3-3041-4040-BD1E-A8B33858E8F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110912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8F347EC1-D7D7-42FA-AA3D-8C686412E9CB}"/>
              </a:ext>
            </a:extLst>
          </p:cNvPr>
          <p:cNvPicPr>
            <a:picLocks noGrp="1" noChangeAspect="1"/>
          </p:cNvPicPr>
          <p:nvPr>
            <p:ph idx="1"/>
          </p:nvPr>
        </p:nvPicPr>
        <p:blipFill>
          <a:blip r:embed="rId2"/>
          <a:stretch>
            <a:fillRect/>
          </a:stretch>
        </p:blipFill>
        <p:spPr>
          <a:xfrm>
            <a:off x="643467" y="1547877"/>
            <a:ext cx="10905066" cy="3762246"/>
          </a:xfrm>
          <a:prstGeom prst="rect">
            <a:avLst/>
          </a:prstGeom>
        </p:spPr>
      </p:pic>
      <p:sp>
        <p:nvSpPr>
          <p:cNvPr id="4" name="Footer Placeholder 3">
            <a:extLst>
              <a:ext uri="{FF2B5EF4-FFF2-40B4-BE49-F238E27FC236}">
                <a16:creationId xmlns:a16="http://schemas.microsoft.com/office/drawing/2014/main" id="{F48FF072-FD16-43B9-8920-21674D762FB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302233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7C227A32-B247-435B-9FC1-A0B12EB50DFD}"/>
              </a:ext>
            </a:extLst>
          </p:cNvPr>
          <p:cNvPicPr>
            <a:picLocks noGrp="1" noChangeAspect="1"/>
          </p:cNvPicPr>
          <p:nvPr>
            <p:ph idx="1"/>
          </p:nvPr>
        </p:nvPicPr>
        <p:blipFill>
          <a:blip r:embed="rId2"/>
          <a:stretch>
            <a:fillRect/>
          </a:stretch>
        </p:blipFill>
        <p:spPr>
          <a:xfrm>
            <a:off x="643467" y="1629665"/>
            <a:ext cx="10905066" cy="3598670"/>
          </a:xfrm>
          <a:prstGeom prst="rect">
            <a:avLst/>
          </a:prstGeom>
        </p:spPr>
      </p:pic>
      <p:sp>
        <p:nvSpPr>
          <p:cNvPr id="4" name="Footer Placeholder 3">
            <a:extLst>
              <a:ext uri="{FF2B5EF4-FFF2-40B4-BE49-F238E27FC236}">
                <a16:creationId xmlns:a16="http://schemas.microsoft.com/office/drawing/2014/main" id="{C148413D-9DB1-42D6-8667-49D906129C4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446864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C20919A5-592D-4D04-8083-38E4CCC6EEE8}"/>
              </a:ext>
            </a:extLst>
          </p:cNvPr>
          <p:cNvPicPr>
            <a:picLocks noGrp="1" noChangeAspect="1"/>
          </p:cNvPicPr>
          <p:nvPr>
            <p:ph idx="1"/>
          </p:nvPr>
        </p:nvPicPr>
        <p:blipFill>
          <a:blip r:embed="rId2"/>
          <a:stretch>
            <a:fillRect/>
          </a:stretch>
        </p:blipFill>
        <p:spPr>
          <a:xfrm>
            <a:off x="1143941" y="643467"/>
            <a:ext cx="9904118" cy="5571066"/>
          </a:xfrm>
          <a:prstGeom prst="rect">
            <a:avLst/>
          </a:prstGeom>
        </p:spPr>
      </p:pic>
      <p:sp>
        <p:nvSpPr>
          <p:cNvPr id="4" name="Footer Placeholder 3">
            <a:extLst>
              <a:ext uri="{FF2B5EF4-FFF2-40B4-BE49-F238E27FC236}">
                <a16:creationId xmlns:a16="http://schemas.microsoft.com/office/drawing/2014/main" id="{BC53A017-21A5-4FBC-A647-515E8FEDDE0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500096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A2CEEB3F-C20F-4BAF-9CB0-55688659BD9A}"/>
              </a:ext>
            </a:extLst>
          </p:cNvPr>
          <p:cNvPicPr>
            <a:picLocks noGrp="1" noChangeAspect="1"/>
          </p:cNvPicPr>
          <p:nvPr>
            <p:ph idx="1"/>
          </p:nvPr>
        </p:nvPicPr>
        <p:blipFill>
          <a:blip r:embed="rId2"/>
          <a:stretch>
            <a:fillRect/>
          </a:stretch>
        </p:blipFill>
        <p:spPr>
          <a:xfrm>
            <a:off x="643467" y="1629665"/>
            <a:ext cx="10905066" cy="3598670"/>
          </a:xfrm>
          <a:prstGeom prst="rect">
            <a:avLst/>
          </a:prstGeom>
        </p:spPr>
      </p:pic>
      <p:sp>
        <p:nvSpPr>
          <p:cNvPr id="4" name="Footer Placeholder 3">
            <a:extLst>
              <a:ext uri="{FF2B5EF4-FFF2-40B4-BE49-F238E27FC236}">
                <a16:creationId xmlns:a16="http://schemas.microsoft.com/office/drawing/2014/main" id="{C71DB374-D9EE-422E-BE31-D13E715D226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781336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7" descr="Shape&#10;&#10;Description automatically generated with medium confidence">
            <a:extLst>
              <a:ext uri="{FF2B5EF4-FFF2-40B4-BE49-F238E27FC236}">
                <a16:creationId xmlns:a16="http://schemas.microsoft.com/office/drawing/2014/main" id="{8F347EC1-D7D7-42FA-AA3D-8C686412E9CB}"/>
              </a:ext>
            </a:extLst>
          </p:cNvPr>
          <p:cNvPicPr>
            <a:picLocks noGrp="1" noChangeAspect="1"/>
          </p:cNvPicPr>
          <p:nvPr>
            <p:ph idx="1"/>
          </p:nvPr>
        </p:nvPicPr>
        <p:blipFill>
          <a:blip r:embed="rId2"/>
          <a:stretch>
            <a:fillRect/>
          </a:stretch>
        </p:blipFill>
        <p:spPr>
          <a:xfrm>
            <a:off x="643467" y="1547877"/>
            <a:ext cx="10905066" cy="3762246"/>
          </a:xfrm>
          <a:prstGeom prst="rect">
            <a:avLst/>
          </a:prstGeom>
        </p:spPr>
      </p:pic>
      <p:sp>
        <p:nvSpPr>
          <p:cNvPr id="4" name="Footer Placeholder 3">
            <a:extLst>
              <a:ext uri="{FF2B5EF4-FFF2-40B4-BE49-F238E27FC236}">
                <a16:creationId xmlns:a16="http://schemas.microsoft.com/office/drawing/2014/main" id="{F48FF072-FD16-43B9-8920-21674D762FB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604962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Content Placeholder 5">
            <a:extLst>
              <a:ext uri="{FF2B5EF4-FFF2-40B4-BE49-F238E27FC236}">
                <a16:creationId xmlns:a16="http://schemas.microsoft.com/office/drawing/2014/main" id="{7C227A32-B247-435B-9FC1-A0B12EB50DFD}"/>
              </a:ext>
            </a:extLst>
          </p:cNvPr>
          <p:cNvPicPr>
            <a:picLocks noGrp="1" noChangeAspect="1"/>
          </p:cNvPicPr>
          <p:nvPr>
            <p:ph idx="1"/>
          </p:nvPr>
        </p:nvPicPr>
        <p:blipFill>
          <a:blip r:embed="rId2"/>
          <a:stretch>
            <a:fillRect/>
          </a:stretch>
        </p:blipFill>
        <p:spPr>
          <a:xfrm>
            <a:off x="643467" y="1629665"/>
            <a:ext cx="10905066" cy="3598670"/>
          </a:xfrm>
          <a:prstGeom prst="rect">
            <a:avLst/>
          </a:prstGeom>
        </p:spPr>
      </p:pic>
      <p:sp>
        <p:nvSpPr>
          <p:cNvPr id="4" name="Footer Placeholder 3">
            <a:extLst>
              <a:ext uri="{FF2B5EF4-FFF2-40B4-BE49-F238E27FC236}">
                <a16:creationId xmlns:a16="http://schemas.microsoft.com/office/drawing/2014/main" id="{C148413D-9DB1-42D6-8667-49D906129C4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6179053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281</TotalTime>
  <Words>69</Words>
  <Application>Microsoft Office PowerPoint</Application>
  <PresentationFormat>Widescreen</PresentationFormat>
  <Paragraphs>15</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28</cp:revision>
  <dcterms:created xsi:type="dcterms:W3CDTF">2019-09-28T20:24:12Z</dcterms:created>
  <dcterms:modified xsi:type="dcterms:W3CDTF">2023-01-02T01:04:56Z</dcterms:modified>
</cp:coreProperties>
</file>