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5" r:id="rId6"/>
    <p:sldId id="261" r:id="rId7"/>
    <p:sldId id="266" r:id="rId8"/>
    <p:sldId id="262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F04"/>
    <a:srgbClr val="423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AD7CD-42C7-4E0F-ACDA-900F5EBDCE90}" v="1" dt="2020-01-09T13:50:33.427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B0EA7250-B5CE-43AE-9333-66512217BF4C}"/>
  </pc:docChgLst>
  <pc:docChgLst>
    <pc:chgData name="Sarah Gothard" userId="0e53f415fda5f162" providerId="LiveId" clId="{758AD7CD-42C7-4E0F-ACDA-900F5EBDCE90}"/>
    <pc:docChg chg="custSel mod modSld">
      <pc:chgData name="Sarah Gothard" userId="0e53f415fda5f162" providerId="LiveId" clId="{758AD7CD-42C7-4E0F-ACDA-900F5EBDCE90}" dt="2020-01-09T13:50:36.995" v="2" actId="26606"/>
      <pc:docMkLst>
        <pc:docMk/>
      </pc:docMkLst>
      <pc:sldChg chg="addSp delSp modSp">
        <pc:chgData name="Sarah Gothard" userId="0e53f415fda5f162" providerId="LiveId" clId="{758AD7CD-42C7-4E0F-ACDA-900F5EBDCE90}" dt="2020-01-09T13:50:36.995" v="2" actId="26606"/>
        <pc:sldMkLst>
          <pc:docMk/>
          <pc:sldMk cId="2211167003" sldId="257"/>
        </pc:sldMkLst>
        <pc:spChg chg="ord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5" creationId="{B35277B3-F2AB-47E8-A410-E4DFF7CB251C}"/>
          </ac:spMkLst>
        </pc:spChg>
        <pc:spChg chg="del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10" creationId="{32BC26D8-82FB-445E-AA49-62A77D7C1EE0}"/>
          </ac:spMkLst>
        </pc:spChg>
        <pc:spChg chg="del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12" creationId="{CB44330D-EA18-4254-AA95-EB49948539B8}"/>
          </ac:spMkLst>
        </pc:spChg>
        <pc:spChg chg="add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17" creationId="{32BC26D8-82FB-445E-AA49-62A77D7C1EE0}"/>
          </ac:spMkLst>
        </pc:spChg>
        <pc:spChg chg="add">
          <ac:chgData name="Sarah Gothard" userId="0e53f415fda5f162" providerId="LiveId" clId="{758AD7CD-42C7-4E0F-ACDA-900F5EBDCE90}" dt="2020-01-09T13:50:36.995" v="2" actId="26606"/>
          <ac:spMkLst>
            <pc:docMk/>
            <pc:sldMk cId="2211167003" sldId="257"/>
            <ac:spMk id="19" creationId="{CB44330D-EA18-4254-AA95-EB49948539B8}"/>
          </ac:spMkLst>
        </pc:spChg>
        <pc:picChg chg="del">
          <ac:chgData name="Sarah Gothard" userId="0e53f415fda5f162" providerId="LiveId" clId="{758AD7CD-42C7-4E0F-ACDA-900F5EBDCE90}" dt="2020-01-09T13:49:56.892" v="0" actId="478"/>
          <ac:picMkLst>
            <pc:docMk/>
            <pc:sldMk cId="2211167003" sldId="257"/>
            <ac:picMk id="2" creationId="{081332C2-4E88-42F6-9764-ED4E4E62CEE4}"/>
          </ac:picMkLst>
        </pc:picChg>
        <pc:picChg chg="add mod">
          <ac:chgData name="Sarah Gothard" userId="0e53f415fda5f162" providerId="LiveId" clId="{758AD7CD-42C7-4E0F-ACDA-900F5EBDCE90}" dt="2020-01-09T13:50:36.995" v="2" actId="26606"/>
          <ac:picMkLst>
            <pc:docMk/>
            <pc:sldMk cId="2211167003" sldId="257"/>
            <ac:picMk id="3" creationId="{7FE0302C-24FD-4401-88AA-4C2A0148A66B}"/>
          </ac:picMkLst>
        </pc:picChg>
      </pc:sldChg>
    </pc:docChg>
  </pc:docChgLst>
  <pc:docChgLst>
    <pc:chgData name="Sarah Gothard" userId="0e53f415fda5f162" providerId="LiveId" clId="{17FF7830-D576-4C9B-B0CC-B0B164BA7CF3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4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6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4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0302C-24FD-4401-88AA-4C2A0148A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174918"/>
            <a:ext cx="10905066" cy="250816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6DA04-AE21-453E-9621-160E7B80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05530-6052-454C-8FAE-876A86B4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6317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86D3C-A1EC-475E-AE28-6A3C4068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EB39-0F5A-46D5-832D-0924E69DB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576701"/>
            <a:ext cx="10201980" cy="5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6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EC3FB-F30B-407E-BBF3-2DC4FF09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39219-F7E8-4F2F-A1C1-6F4E4254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8627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86D3C-A1EC-475E-AE28-6A3C4068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59BFA-65F6-45F3-83E1-418F62A5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576701"/>
            <a:ext cx="10201980" cy="5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395A97-2044-4214-877C-B3A4AAC27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5F68A-B82D-4651-903F-B6DC46AE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8083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86D3C-A1EC-475E-AE28-6A3C4068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73D03-423F-416C-ABB6-57782ADAF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576701"/>
            <a:ext cx="10201980" cy="5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6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D84D1-E8E3-4DD6-B367-EFD0053B9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5F68A-B82D-4651-903F-B6DC46AE3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3792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86D3C-A1EC-475E-AE28-6A3C4068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65A65-67EF-45B1-9D68-417F3C27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576701"/>
            <a:ext cx="10201980" cy="56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28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2020-01-09T13:50:36Z</dcterms:created>
  <dcterms:modified xsi:type="dcterms:W3CDTF">2020-01-09T13:50:42Z</dcterms:modified>
</cp:coreProperties>
</file>