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16"/>
  </p:notesMasterIdLst>
  <p:handoutMasterIdLst>
    <p:handoutMasterId r:id="rId17"/>
  </p:handoutMasterIdLst>
  <p:sldIdLst>
    <p:sldId id="339" r:id="rId3"/>
    <p:sldId id="334" r:id="rId4"/>
    <p:sldId id="340" r:id="rId5"/>
    <p:sldId id="341" r:id="rId6"/>
    <p:sldId id="342" r:id="rId7"/>
    <p:sldId id="343" r:id="rId8"/>
    <p:sldId id="344" r:id="rId9"/>
    <p:sldId id="347" r:id="rId10"/>
    <p:sldId id="348" r:id="rId11"/>
    <p:sldId id="345" r:id="rId12"/>
    <p:sldId id="346" r:id="rId13"/>
    <p:sldId id="349" r:id="rId14"/>
    <p:sldId id="350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40"/>
            <p14:sldId id="341"/>
            <p14:sldId id="342"/>
            <p14:sldId id="343"/>
            <p14:sldId id="344"/>
            <p14:sldId id="347"/>
            <p14:sldId id="348"/>
            <p14:sldId id="345"/>
            <p14:sldId id="346"/>
            <p14:sldId id="349"/>
            <p14:sldId id="35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 varScale="1">
        <p:scale>
          <a:sx n="68" d="100"/>
          <a:sy n="68" d="100"/>
        </p:scale>
        <p:origin x="648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1/17/2026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1/17/2026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1/17/2026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1/17/2026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1/17/2026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1/17/2026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1/17/2026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1/17/2026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1/17/2026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93">
            <a:extLst>
              <a:ext uri="{FF2B5EF4-FFF2-40B4-BE49-F238E27FC236}">
                <a16:creationId xmlns:a16="http://schemas.microsoft.com/office/drawing/2014/main" id="{44731117-3976-4491-A1BD-0E0F5020A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6" name="Rectangle 95">
            <a:extLst>
              <a:ext uri="{FF2B5EF4-FFF2-40B4-BE49-F238E27FC236}">
                <a16:creationId xmlns:a16="http://schemas.microsoft.com/office/drawing/2014/main" id="{0073BCFC-A707-B537-BEF3-666086705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3467" y="6356350"/>
            <a:ext cx="11237976" cy="501650"/>
          </a:xfrm>
        </p:spPr>
        <p:txBody>
          <a:bodyPr vert="horz" lIns="91440" tIns="45720" rIns="91440" bIns="45720" rtlCol="0" anchor="ctr">
            <a:normAutofit fontScale="70000" lnSpcReduction="20000"/>
          </a:bodyPr>
          <a:lstStyle/>
          <a:p>
            <a:pPr defTabSz="914400">
              <a:spcAft>
                <a:spcPts val="600"/>
              </a:spcAft>
            </a:pPr>
            <a:r>
              <a:rPr lang="en-US" sz="2100" dirty="0">
                <a:solidFill>
                  <a:srgbClr val="FFFFFF"/>
                </a:solidFill>
              </a:rPr>
              <a:t>© 2022 by Josh Sparkman. All rights reserved.</a:t>
            </a:r>
          </a:p>
          <a:p>
            <a:pPr defTabSz="914400">
              <a:spcAft>
                <a:spcPts val="600"/>
              </a:spcAft>
            </a:pPr>
            <a:r>
              <a:rPr lang="en-US" sz="1600" dirty="0">
                <a:solidFill>
                  <a:srgbClr val="FFFFFF"/>
                </a:solidFill>
              </a:rPr>
              <a:t>Ignite Hymns Usage Policy: This song is available for free for congregational use, provided no changes are made to the text or music and no financial benefit is made from its use.</a:t>
            </a:r>
            <a:endParaRPr lang="en-US" sz="1600" kern="1200" dirty="0">
              <a:solidFill>
                <a:srgbClr val="FFFFFF"/>
              </a:solidFill>
              <a:latin typeface="+mn-lt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18260E6E-2DE0-9350-276B-28C061DBD6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0730" y="2443538"/>
            <a:ext cx="10430540" cy="1970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E825A5-29DF-D9AE-E9C7-9306AB2704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199566A-C40A-BEDE-90AB-9086C986751D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25BDB11-60F7-B087-686A-886026C70F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2022 by Josh Sparkman.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7980541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54A197-7D6F-0A77-28E0-5A03CDD83E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0E33CF6E-7BDB-1FFD-C6C4-25577B0E1123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083A978-3D4B-0B52-7B74-169F79924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2022 by Josh Sparkman.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15280350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1708C8-29F7-157C-9EDB-5974D6BF5A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Content Placeholder 12">
            <a:extLst>
              <a:ext uri="{FF2B5EF4-FFF2-40B4-BE49-F238E27FC236}">
                <a16:creationId xmlns:a16="http://schemas.microsoft.com/office/drawing/2014/main" id="{4E82820E-6E81-0C1D-365B-214041ABE373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31E783-F41D-5D4A-D391-1B2D5332FE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2022 by Josh Sparkman.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25156189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848D0B-4696-9C4A-BE35-840DFEB8BD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AE274DF-FC64-7322-A0F6-28FE77661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2022 by Josh Sparkman. All rights reserved.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E6CFB9F-BB79-8250-B0AD-8ED5F994E95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44704"/>
            <a:ext cx="12192000" cy="3768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176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2022 by Josh Sparkman. All rights reserved.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74179F36-A7BD-6A0D-A9EC-6010859AE42C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265064"/>
            <a:ext cx="12192000" cy="63278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EDCEC0-440C-C6C8-073E-E2806DE73F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4CE782-058D-A34A-612C-A3056C6EC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2022 by Josh Sparkman. All rights reserved.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79EF11E5-3AEB-C00E-BB22-90AAFA1D18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57108"/>
            <a:ext cx="12192000" cy="41437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8684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9CA92D-87B1-A73F-5681-E38E5487FC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Content Placeholder 12">
            <a:extLst>
              <a:ext uri="{FF2B5EF4-FFF2-40B4-BE49-F238E27FC236}">
                <a16:creationId xmlns:a16="http://schemas.microsoft.com/office/drawing/2014/main" id="{A3533F24-11E5-B806-CAD5-059D07565010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8E4C534-5A82-1047-26AB-CDBC8A033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2022 by Josh Sparkman.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2136807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C77AD4-1B2F-8E22-8B92-6076FEC487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1F37C2-184C-EC59-D7AF-DA0145DF12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2022 by Josh Sparkman. All rights reserved.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AFEB2DF-FA8E-C861-DF06-60C8C888BA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44704"/>
            <a:ext cx="12192000" cy="3768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1482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EF603B-3A60-DB44-7B81-2771D7242A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8">
            <a:extLst>
              <a:ext uri="{FF2B5EF4-FFF2-40B4-BE49-F238E27FC236}">
                <a16:creationId xmlns:a16="http://schemas.microsoft.com/office/drawing/2014/main" id="{560334B5-3B75-A7FA-4106-9A1C02DAA514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265534-D722-7688-3680-005FFCF154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2022 by Josh Sparkman.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33285135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6A2C2C-B216-3E1D-E071-A14344B43E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38FFA183-19B3-99CF-493D-A95366B15559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29A546-3C03-7825-8AF2-AFE28FFDB8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2022 by Josh Sparkman.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438644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573006-8340-5AE7-0083-92F0A380BF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Content Placeholder 12">
            <a:extLst>
              <a:ext uri="{FF2B5EF4-FFF2-40B4-BE49-F238E27FC236}">
                <a16:creationId xmlns:a16="http://schemas.microsoft.com/office/drawing/2014/main" id="{F3F6C419-6ECB-83F0-DAB9-E1B2F86BD300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B843396-C5EC-BF61-6CBE-D83C32090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2022 by Josh Sparkman. All rights reserved.</a:t>
            </a:r>
          </a:p>
        </p:txBody>
      </p:sp>
    </p:spTree>
    <p:extLst>
      <p:ext uri="{BB962C8B-B14F-4D97-AF65-F5344CB8AC3E}">
        <p14:creationId xmlns:p14="http://schemas.microsoft.com/office/powerpoint/2010/main" val="3546003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3FE3D8-ABDF-C9AE-2834-3F000C122F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133B598-9C24-CC52-B36A-A8D2DDF315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© 2022 by Josh Sparkman. All rights reserved.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7032CBE-7550-42AE-4EA9-535197B8F49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544704"/>
            <a:ext cx="12192000" cy="37685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68800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337</TotalTime>
  <Words>208</Words>
  <Application>Microsoft Office PowerPoint</Application>
  <PresentationFormat>Widescreen</PresentationFormat>
  <Paragraphs>16</Paragraphs>
  <Slides>13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25</cp:revision>
  <dcterms:created xsi:type="dcterms:W3CDTF">2019-10-21T12:59:19Z</dcterms:created>
  <dcterms:modified xsi:type="dcterms:W3CDTF">2026-01-17T18:05:46Z</dcterms:modified>
</cp:coreProperties>
</file>